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70" r:id="rId10"/>
    <p:sldId id="271"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D640F-398A-447C-8271-C1BF988BD65E}" type="doc">
      <dgm:prSet loTypeId="urn:microsoft.com/office/officeart/2005/8/layout/equation1" loCatId="process" qsTypeId="urn:microsoft.com/office/officeart/2005/8/quickstyle/3d2" qsCatId="3D" csTypeId="urn:microsoft.com/office/officeart/2005/8/colors/accent1_2" csCatId="accent1" phldr="1"/>
      <dgm:spPr/>
    </dgm:pt>
    <dgm:pt modelId="{0B18828D-98D9-46EA-9E5B-B208A9B8418E}">
      <dgm:prSet phldrT="[Text]"/>
      <dgm:spPr>
        <a:solidFill>
          <a:srgbClr val="00B0F0"/>
        </a:solidFill>
      </dgm:spPr>
      <dgm:t>
        <a:bodyPr/>
        <a:lstStyle/>
        <a:p>
          <a:r>
            <a:rPr lang="id-ID" b="1" dirty="0" smtClean="0">
              <a:solidFill>
                <a:srgbClr val="FF0000"/>
              </a:solidFill>
            </a:rPr>
            <a:t>A</a:t>
          </a:r>
          <a:endParaRPr lang="id-ID" b="1" dirty="0">
            <a:solidFill>
              <a:srgbClr val="FF0000"/>
            </a:solidFill>
          </a:endParaRPr>
        </a:p>
      </dgm:t>
    </dgm:pt>
    <dgm:pt modelId="{C966A40B-C925-49E9-9E38-DB7C1C2144DD}" type="parTrans" cxnId="{84F7D467-4ACA-44D4-A71E-1D6A794E5F41}">
      <dgm:prSet/>
      <dgm:spPr/>
      <dgm:t>
        <a:bodyPr/>
        <a:lstStyle/>
        <a:p>
          <a:endParaRPr lang="id-ID"/>
        </a:p>
      </dgm:t>
    </dgm:pt>
    <dgm:pt modelId="{15D8FEEE-B432-43DD-8E97-7EB67118B7AB}" type="sibTrans" cxnId="{84F7D467-4ACA-44D4-A71E-1D6A794E5F41}">
      <dgm:prSet/>
      <dgm:spPr/>
      <dgm:t>
        <a:bodyPr/>
        <a:lstStyle/>
        <a:p>
          <a:endParaRPr lang="id-ID" dirty="0"/>
        </a:p>
      </dgm:t>
    </dgm:pt>
    <dgm:pt modelId="{054032EE-5084-4A29-9EF7-ABBC1A8B6251}">
      <dgm:prSet phldrT="[Text]"/>
      <dgm:spPr>
        <a:solidFill>
          <a:srgbClr val="00B0F0"/>
        </a:solidFill>
      </dgm:spPr>
      <dgm:t>
        <a:bodyPr/>
        <a:lstStyle/>
        <a:p>
          <a:r>
            <a:rPr lang="id-ID" b="1" dirty="0">
              <a:solidFill>
                <a:srgbClr val="FF0000"/>
              </a:solidFill>
            </a:rPr>
            <a:t>D</a:t>
          </a:r>
        </a:p>
      </dgm:t>
    </dgm:pt>
    <dgm:pt modelId="{DE8D3A94-05CD-4C57-8759-A681F077B038}" type="parTrans" cxnId="{FAF29FC7-C199-44C8-8A89-CC690174CECE}">
      <dgm:prSet/>
      <dgm:spPr/>
      <dgm:t>
        <a:bodyPr/>
        <a:lstStyle/>
        <a:p>
          <a:endParaRPr lang="id-ID"/>
        </a:p>
      </dgm:t>
    </dgm:pt>
    <dgm:pt modelId="{92AF7167-610E-4058-B6AA-C98B299D2395}" type="sibTrans" cxnId="{FAF29FC7-C199-44C8-8A89-CC690174CECE}">
      <dgm:prSet/>
      <dgm:spPr/>
      <dgm:t>
        <a:bodyPr/>
        <a:lstStyle/>
        <a:p>
          <a:endParaRPr lang="id-ID"/>
        </a:p>
      </dgm:t>
    </dgm:pt>
    <dgm:pt modelId="{BD5531B5-34D8-498E-978C-6BDC32B9394D}">
      <dgm:prSet phldrT="[Text]"/>
      <dgm:spPr>
        <a:solidFill>
          <a:srgbClr val="00B0F0"/>
        </a:solidFill>
      </dgm:spPr>
      <dgm:t>
        <a:bodyPr/>
        <a:lstStyle/>
        <a:p>
          <a:r>
            <a:rPr lang="id-ID" b="1" dirty="0">
              <a:solidFill>
                <a:srgbClr val="FF0000"/>
              </a:solidFill>
            </a:rPr>
            <a:t>M</a:t>
          </a:r>
        </a:p>
      </dgm:t>
    </dgm:pt>
    <dgm:pt modelId="{3B4B4445-511C-42AE-929E-7D3CA17A5668}" type="parTrans" cxnId="{AAFE5F16-4EDC-4C47-82C2-42D5738897D6}">
      <dgm:prSet/>
      <dgm:spPr/>
      <dgm:t>
        <a:bodyPr/>
        <a:lstStyle/>
        <a:p>
          <a:endParaRPr lang="id-ID"/>
        </a:p>
      </dgm:t>
    </dgm:pt>
    <dgm:pt modelId="{472AAB54-4076-4F3E-B600-28C0E4F6C820}" type="sibTrans" cxnId="{AAFE5F16-4EDC-4C47-82C2-42D5738897D6}">
      <dgm:prSet/>
      <dgm:spPr/>
      <dgm:t>
        <a:bodyPr/>
        <a:lstStyle/>
        <a:p>
          <a:endParaRPr lang="id-ID"/>
        </a:p>
      </dgm:t>
    </dgm:pt>
    <dgm:pt modelId="{66B07BA9-0443-4836-BDAD-BCC3F3F3E803}">
      <dgm:prSet phldrT="[Text]"/>
      <dgm:spPr>
        <a:solidFill>
          <a:srgbClr val="00B0F0"/>
        </a:solidFill>
      </dgm:spPr>
      <dgm:t>
        <a:bodyPr/>
        <a:lstStyle/>
        <a:p>
          <a:r>
            <a:rPr lang="id-ID" b="1" dirty="0">
              <a:solidFill>
                <a:srgbClr val="FF0000"/>
              </a:solidFill>
            </a:rPr>
            <a:t>C</a:t>
          </a:r>
        </a:p>
      </dgm:t>
    </dgm:pt>
    <dgm:pt modelId="{994F33EC-C6FE-451D-AD76-9EB9724116F5}" type="parTrans" cxnId="{E64B59B1-B923-482F-B53A-3C6EE5F641B9}">
      <dgm:prSet/>
      <dgm:spPr/>
      <dgm:t>
        <a:bodyPr/>
        <a:lstStyle/>
        <a:p>
          <a:endParaRPr lang="id-ID"/>
        </a:p>
      </dgm:t>
    </dgm:pt>
    <dgm:pt modelId="{5E978599-ECF1-456A-B3D6-9D588C890AB3}" type="sibTrans" cxnId="{E64B59B1-B923-482F-B53A-3C6EE5F641B9}">
      <dgm:prSet/>
      <dgm:spPr/>
      <dgm:t>
        <a:bodyPr/>
        <a:lstStyle/>
        <a:p>
          <a:endParaRPr lang="id-ID"/>
        </a:p>
      </dgm:t>
    </dgm:pt>
    <dgm:pt modelId="{2FB29D1D-A540-4C56-A9CE-AA05EEFE5906}" type="pres">
      <dgm:prSet presAssocID="{FB0D640F-398A-447C-8271-C1BF988BD65E}" presName="linearFlow" presStyleCnt="0">
        <dgm:presLayoutVars>
          <dgm:dir val="rev"/>
          <dgm:resizeHandles val="exact"/>
        </dgm:presLayoutVars>
      </dgm:prSet>
      <dgm:spPr/>
    </dgm:pt>
    <dgm:pt modelId="{596ED271-D6CB-4E20-A3E0-91A455A19B5D}" type="pres">
      <dgm:prSet presAssocID="{0B18828D-98D9-46EA-9E5B-B208A9B8418E}" presName="node" presStyleLbl="node1" presStyleIdx="0" presStyleCnt="4">
        <dgm:presLayoutVars>
          <dgm:bulletEnabled val="1"/>
        </dgm:presLayoutVars>
      </dgm:prSet>
      <dgm:spPr/>
      <dgm:t>
        <a:bodyPr/>
        <a:lstStyle/>
        <a:p>
          <a:endParaRPr lang="en-US"/>
        </a:p>
      </dgm:t>
    </dgm:pt>
    <dgm:pt modelId="{E78193B4-CA5C-40BB-9F1B-C3F997EF7475}" type="pres">
      <dgm:prSet presAssocID="{15D8FEEE-B432-43DD-8E97-7EB67118B7AB}" presName="spacerL" presStyleCnt="0"/>
      <dgm:spPr/>
    </dgm:pt>
    <dgm:pt modelId="{1D7E641C-965C-4A28-826A-B4EB9A218A31}" type="pres">
      <dgm:prSet presAssocID="{15D8FEEE-B432-43DD-8E97-7EB67118B7AB}" presName="sibTrans" presStyleLbl="sibTrans2D1" presStyleIdx="0" presStyleCnt="3"/>
      <dgm:spPr>
        <a:prstGeom prst="mathMinus">
          <a:avLst/>
        </a:prstGeom>
      </dgm:spPr>
      <dgm:t>
        <a:bodyPr/>
        <a:lstStyle/>
        <a:p>
          <a:endParaRPr lang="en-US"/>
        </a:p>
      </dgm:t>
    </dgm:pt>
    <dgm:pt modelId="{50FCF9D5-F183-42E8-8DB7-1B96BADA066F}" type="pres">
      <dgm:prSet presAssocID="{15D8FEEE-B432-43DD-8E97-7EB67118B7AB}" presName="spacerR" presStyleCnt="0"/>
      <dgm:spPr/>
    </dgm:pt>
    <dgm:pt modelId="{B12C1DE2-8ED9-46C4-85CF-E4798AFA967C}" type="pres">
      <dgm:prSet presAssocID="{054032EE-5084-4A29-9EF7-ABBC1A8B6251}" presName="node" presStyleLbl="node1" presStyleIdx="1" presStyleCnt="4">
        <dgm:presLayoutVars>
          <dgm:bulletEnabled val="1"/>
        </dgm:presLayoutVars>
      </dgm:prSet>
      <dgm:spPr/>
      <dgm:t>
        <a:bodyPr/>
        <a:lstStyle/>
        <a:p>
          <a:endParaRPr lang="en-US"/>
        </a:p>
      </dgm:t>
    </dgm:pt>
    <dgm:pt modelId="{148865A4-C6EB-4DC6-B9B0-4E8EB7452882}" type="pres">
      <dgm:prSet presAssocID="{92AF7167-610E-4058-B6AA-C98B299D2395}" presName="spacerL" presStyleCnt="0"/>
      <dgm:spPr/>
    </dgm:pt>
    <dgm:pt modelId="{7453A253-E616-4B56-83EC-137505479371}" type="pres">
      <dgm:prSet presAssocID="{92AF7167-610E-4058-B6AA-C98B299D2395}" presName="sibTrans" presStyleLbl="sibTrans2D1" presStyleIdx="1" presStyleCnt="3"/>
      <dgm:spPr/>
      <dgm:t>
        <a:bodyPr/>
        <a:lstStyle/>
        <a:p>
          <a:endParaRPr lang="en-US"/>
        </a:p>
      </dgm:t>
    </dgm:pt>
    <dgm:pt modelId="{BD0E5D9D-3656-4337-BB36-D982B10698D5}" type="pres">
      <dgm:prSet presAssocID="{92AF7167-610E-4058-B6AA-C98B299D2395}" presName="spacerR" presStyleCnt="0"/>
      <dgm:spPr/>
    </dgm:pt>
    <dgm:pt modelId="{4742A534-AD35-41F4-A22B-403C9A0BA021}" type="pres">
      <dgm:prSet presAssocID="{BD5531B5-34D8-498E-978C-6BDC32B9394D}" presName="node" presStyleLbl="node1" presStyleIdx="2" presStyleCnt="4">
        <dgm:presLayoutVars>
          <dgm:bulletEnabled val="1"/>
        </dgm:presLayoutVars>
      </dgm:prSet>
      <dgm:spPr/>
      <dgm:t>
        <a:bodyPr/>
        <a:lstStyle/>
        <a:p>
          <a:endParaRPr lang="en-US"/>
        </a:p>
      </dgm:t>
    </dgm:pt>
    <dgm:pt modelId="{D7E1D596-539D-4E5B-90E5-89EAFDF2284F}" type="pres">
      <dgm:prSet presAssocID="{472AAB54-4076-4F3E-B600-28C0E4F6C820}" presName="spacerL" presStyleCnt="0"/>
      <dgm:spPr/>
    </dgm:pt>
    <dgm:pt modelId="{1314CA38-1D44-4DD8-BCBF-3CD3748C47A1}" type="pres">
      <dgm:prSet presAssocID="{472AAB54-4076-4F3E-B600-28C0E4F6C820}" presName="sibTrans" presStyleLbl="sibTrans2D1" presStyleIdx="2" presStyleCnt="3"/>
      <dgm:spPr/>
      <dgm:t>
        <a:bodyPr/>
        <a:lstStyle/>
        <a:p>
          <a:endParaRPr lang="en-US"/>
        </a:p>
      </dgm:t>
    </dgm:pt>
    <dgm:pt modelId="{541F654D-6ABC-4740-95D3-95F90D92540B}" type="pres">
      <dgm:prSet presAssocID="{472AAB54-4076-4F3E-B600-28C0E4F6C820}" presName="spacerR" presStyleCnt="0"/>
      <dgm:spPr/>
    </dgm:pt>
    <dgm:pt modelId="{4EFA5429-2A55-4C6B-AB49-D319F5148629}" type="pres">
      <dgm:prSet presAssocID="{66B07BA9-0443-4836-BDAD-BCC3F3F3E803}" presName="node" presStyleLbl="node1" presStyleIdx="3" presStyleCnt="4">
        <dgm:presLayoutVars>
          <dgm:bulletEnabled val="1"/>
        </dgm:presLayoutVars>
      </dgm:prSet>
      <dgm:spPr/>
      <dgm:t>
        <a:bodyPr/>
        <a:lstStyle/>
        <a:p>
          <a:endParaRPr lang="en-US"/>
        </a:p>
      </dgm:t>
    </dgm:pt>
  </dgm:ptLst>
  <dgm:cxnLst>
    <dgm:cxn modelId="{AAFE5F16-4EDC-4C47-82C2-42D5738897D6}" srcId="{FB0D640F-398A-447C-8271-C1BF988BD65E}" destId="{BD5531B5-34D8-498E-978C-6BDC32B9394D}" srcOrd="2" destOrd="0" parTransId="{3B4B4445-511C-42AE-929E-7D3CA17A5668}" sibTransId="{472AAB54-4076-4F3E-B600-28C0E4F6C820}"/>
    <dgm:cxn modelId="{FB1BFD02-7444-45CA-A8E2-9532CF9AD53F}" type="presOf" srcId="{472AAB54-4076-4F3E-B600-28C0E4F6C820}" destId="{1314CA38-1D44-4DD8-BCBF-3CD3748C47A1}" srcOrd="0" destOrd="0" presId="urn:microsoft.com/office/officeart/2005/8/layout/equation1"/>
    <dgm:cxn modelId="{E64B59B1-B923-482F-B53A-3C6EE5F641B9}" srcId="{FB0D640F-398A-447C-8271-C1BF988BD65E}" destId="{66B07BA9-0443-4836-BDAD-BCC3F3F3E803}" srcOrd="3" destOrd="0" parTransId="{994F33EC-C6FE-451D-AD76-9EB9724116F5}" sibTransId="{5E978599-ECF1-456A-B3D6-9D588C890AB3}"/>
    <dgm:cxn modelId="{FAF29FC7-C199-44C8-8A89-CC690174CECE}" srcId="{FB0D640F-398A-447C-8271-C1BF988BD65E}" destId="{054032EE-5084-4A29-9EF7-ABBC1A8B6251}" srcOrd="1" destOrd="0" parTransId="{DE8D3A94-05CD-4C57-8759-A681F077B038}" sibTransId="{92AF7167-610E-4058-B6AA-C98B299D2395}"/>
    <dgm:cxn modelId="{2D589FAB-45ED-4FAE-9127-14521BA704C6}" type="presOf" srcId="{66B07BA9-0443-4836-BDAD-BCC3F3F3E803}" destId="{4EFA5429-2A55-4C6B-AB49-D319F5148629}" srcOrd="0" destOrd="0" presId="urn:microsoft.com/office/officeart/2005/8/layout/equation1"/>
    <dgm:cxn modelId="{1812A62A-6BDA-42FE-85AE-A574B3C910AF}" type="presOf" srcId="{15D8FEEE-B432-43DD-8E97-7EB67118B7AB}" destId="{1D7E641C-965C-4A28-826A-B4EB9A218A31}" srcOrd="0" destOrd="0" presId="urn:microsoft.com/office/officeart/2005/8/layout/equation1"/>
    <dgm:cxn modelId="{1C2EEF1C-1E63-4F86-A084-A6A8A4E4154B}" type="presOf" srcId="{054032EE-5084-4A29-9EF7-ABBC1A8B6251}" destId="{B12C1DE2-8ED9-46C4-85CF-E4798AFA967C}" srcOrd="0" destOrd="0" presId="urn:microsoft.com/office/officeart/2005/8/layout/equation1"/>
    <dgm:cxn modelId="{5486AEAC-B019-4936-AC15-4196518E2273}" type="presOf" srcId="{FB0D640F-398A-447C-8271-C1BF988BD65E}" destId="{2FB29D1D-A540-4C56-A9CE-AA05EEFE5906}" srcOrd="0" destOrd="0" presId="urn:microsoft.com/office/officeart/2005/8/layout/equation1"/>
    <dgm:cxn modelId="{AEFC1B28-F5C3-492D-911B-C02A86712E31}" type="presOf" srcId="{0B18828D-98D9-46EA-9E5B-B208A9B8418E}" destId="{596ED271-D6CB-4E20-A3E0-91A455A19B5D}" srcOrd="0" destOrd="0" presId="urn:microsoft.com/office/officeart/2005/8/layout/equation1"/>
    <dgm:cxn modelId="{5F6FC712-EA29-4FAF-B645-5E0CA63B432F}" type="presOf" srcId="{BD5531B5-34D8-498E-978C-6BDC32B9394D}" destId="{4742A534-AD35-41F4-A22B-403C9A0BA021}" srcOrd="0" destOrd="0" presId="urn:microsoft.com/office/officeart/2005/8/layout/equation1"/>
    <dgm:cxn modelId="{E3D0F080-D098-4271-A10B-4B59716C40A7}" type="presOf" srcId="{92AF7167-610E-4058-B6AA-C98B299D2395}" destId="{7453A253-E616-4B56-83EC-137505479371}" srcOrd="0" destOrd="0" presId="urn:microsoft.com/office/officeart/2005/8/layout/equation1"/>
    <dgm:cxn modelId="{84F7D467-4ACA-44D4-A71E-1D6A794E5F41}" srcId="{FB0D640F-398A-447C-8271-C1BF988BD65E}" destId="{0B18828D-98D9-46EA-9E5B-B208A9B8418E}" srcOrd="0" destOrd="0" parTransId="{C966A40B-C925-49E9-9E38-DB7C1C2144DD}" sibTransId="{15D8FEEE-B432-43DD-8E97-7EB67118B7AB}"/>
    <dgm:cxn modelId="{DDCE555C-66D8-4A4A-8906-0F0AA457CE90}" type="presParOf" srcId="{2FB29D1D-A540-4C56-A9CE-AA05EEFE5906}" destId="{596ED271-D6CB-4E20-A3E0-91A455A19B5D}" srcOrd="0" destOrd="0" presId="urn:microsoft.com/office/officeart/2005/8/layout/equation1"/>
    <dgm:cxn modelId="{F9F3B95F-6924-4E36-9DDA-EE455062A375}" type="presParOf" srcId="{2FB29D1D-A540-4C56-A9CE-AA05EEFE5906}" destId="{E78193B4-CA5C-40BB-9F1B-C3F997EF7475}" srcOrd="1" destOrd="0" presId="urn:microsoft.com/office/officeart/2005/8/layout/equation1"/>
    <dgm:cxn modelId="{439ECD3B-6666-4B7C-8475-BB488C741DE6}" type="presParOf" srcId="{2FB29D1D-A540-4C56-A9CE-AA05EEFE5906}" destId="{1D7E641C-965C-4A28-826A-B4EB9A218A31}" srcOrd="2" destOrd="0" presId="urn:microsoft.com/office/officeart/2005/8/layout/equation1"/>
    <dgm:cxn modelId="{50521C11-111D-4522-85D8-5802B2281B99}" type="presParOf" srcId="{2FB29D1D-A540-4C56-A9CE-AA05EEFE5906}" destId="{50FCF9D5-F183-42E8-8DB7-1B96BADA066F}" srcOrd="3" destOrd="0" presId="urn:microsoft.com/office/officeart/2005/8/layout/equation1"/>
    <dgm:cxn modelId="{2B78CDB8-1273-4B1E-BBFB-3E9E708CAE79}" type="presParOf" srcId="{2FB29D1D-A540-4C56-A9CE-AA05EEFE5906}" destId="{B12C1DE2-8ED9-46C4-85CF-E4798AFA967C}" srcOrd="4" destOrd="0" presId="urn:microsoft.com/office/officeart/2005/8/layout/equation1"/>
    <dgm:cxn modelId="{502A476F-30FA-423D-9908-91E26330925F}" type="presParOf" srcId="{2FB29D1D-A540-4C56-A9CE-AA05EEFE5906}" destId="{148865A4-C6EB-4DC6-B9B0-4E8EB7452882}" srcOrd="5" destOrd="0" presId="urn:microsoft.com/office/officeart/2005/8/layout/equation1"/>
    <dgm:cxn modelId="{900AD014-D0A3-4A87-8322-6D6F2F2AEE8A}" type="presParOf" srcId="{2FB29D1D-A540-4C56-A9CE-AA05EEFE5906}" destId="{7453A253-E616-4B56-83EC-137505479371}" srcOrd="6" destOrd="0" presId="urn:microsoft.com/office/officeart/2005/8/layout/equation1"/>
    <dgm:cxn modelId="{9DCABDA7-A650-4FB7-907F-ACE3490FA96C}" type="presParOf" srcId="{2FB29D1D-A540-4C56-A9CE-AA05EEFE5906}" destId="{BD0E5D9D-3656-4337-BB36-D982B10698D5}" srcOrd="7" destOrd="0" presId="urn:microsoft.com/office/officeart/2005/8/layout/equation1"/>
    <dgm:cxn modelId="{EB8F5582-E572-415E-B6F7-E46BC52E8478}" type="presParOf" srcId="{2FB29D1D-A540-4C56-A9CE-AA05EEFE5906}" destId="{4742A534-AD35-41F4-A22B-403C9A0BA021}" srcOrd="8" destOrd="0" presId="urn:microsoft.com/office/officeart/2005/8/layout/equation1"/>
    <dgm:cxn modelId="{54E3E4CE-C315-4F68-A3EC-EFCF3ACB20AF}" type="presParOf" srcId="{2FB29D1D-A540-4C56-A9CE-AA05EEFE5906}" destId="{D7E1D596-539D-4E5B-90E5-89EAFDF2284F}" srcOrd="9" destOrd="0" presId="urn:microsoft.com/office/officeart/2005/8/layout/equation1"/>
    <dgm:cxn modelId="{7BF1F9FF-8E8C-4BB9-A003-E5F703BEAAF5}" type="presParOf" srcId="{2FB29D1D-A540-4C56-A9CE-AA05EEFE5906}" destId="{1314CA38-1D44-4DD8-BCBF-3CD3748C47A1}" srcOrd="10" destOrd="0" presId="urn:microsoft.com/office/officeart/2005/8/layout/equation1"/>
    <dgm:cxn modelId="{BD716D22-5319-4999-9313-079F05B0A655}" type="presParOf" srcId="{2FB29D1D-A540-4C56-A9CE-AA05EEFE5906}" destId="{541F654D-6ABC-4740-95D3-95F90D92540B}" srcOrd="11" destOrd="0" presId="urn:microsoft.com/office/officeart/2005/8/layout/equation1"/>
    <dgm:cxn modelId="{2C0AFC0D-9B6E-4E8B-8936-81A2952BD7BA}" type="presParOf" srcId="{2FB29D1D-A540-4C56-A9CE-AA05EEFE5906}" destId="{4EFA5429-2A55-4C6B-AB49-D319F5148629}"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94E18C-557B-444E-B62C-C5D4EEA21719}" type="doc">
      <dgm:prSet loTypeId="urn:microsoft.com/office/officeart/2005/8/layout/gear1" loCatId="process" qsTypeId="urn:microsoft.com/office/officeart/2005/8/quickstyle/simple1" qsCatId="simple" csTypeId="urn:microsoft.com/office/officeart/2005/8/colors/accent1_2" csCatId="accent1" phldr="1"/>
      <dgm:spPr/>
    </dgm:pt>
    <dgm:pt modelId="{C8370AF0-B761-4234-B725-CB99748492AB}">
      <dgm:prSet phldrT="[Text]" custT="1"/>
      <dgm:spPr>
        <a:solidFill>
          <a:srgbClr val="00B0F0"/>
        </a:solidFill>
      </dgm:spPr>
      <dgm:t>
        <a:bodyPr/>
        <a:lstStyle/>
        <a:p>
          <a:r>
            <a:rPr lang="id-ID" sz="1050" dirty="0">
              <a:solidFill>
                <a:srgbClr val="FF0000"/>
              </a:solidFill>
            </a:rPr>
            <a:t>MONOPOLY</a:t>
          </a:r>
        </a:p>
      </dgm:t>
    </dgm:pt>
    <dgm:pt modelId="{07B960C7-55EE-40A3-A00E-390AD4AE2609}" type="parTrans" cxnId="{F3DEA3F7-D37E-40F1-B210-4DDBF12113C4}">
      <dgm:prSet/>
      <dgm:spPr/>
      <dgm:t>
        <a:bodyPr/>
        <a:lstStyle/>
        <a:p>
          <a:endParaRPr lang="id-ID"/>
        </a:p>
      </dgm:t>
    </dgm:pt>
    <dgm:pt modelId="{02F3BDBE-7009-4791-823B-8689733F1019}" type="sibTrans" cxnId="{F3DEA3F7-D37E-40F1-B210-4DDBF12113C4}">
      <dgm:prSet/>
      <dgm:spPr/>
      <dgm:t>
        <a:bodyPr/>
        <a:lstStyle/>
        <a:p>
          <a:endParaRPr lang="id-ID"/>
        </a:p>
      </dgm:t>
    </dgm:pt>
    <dgm:pt modelId="{B49C8194-A155-45F8-95A5-6A17FA835D77}">
      <dgm:prSet phldrT="[Text]" custT="1"/>
      <dgm:spPr>
        <a:solidFill>
          <a:srgbClr val="00B0F0"/>
        </a:solidFill>
      </dgm:spPr>
      <dgm:t>
        <a:bodyPr/>
        <a:lstStyle/>
        <a:p>
          <a:r>
            <a:rPr lang="id-ID" sz="900" dirty="0">
              <a:solidFill>
                <a:srgbClr val="FF0000"/>
              </a:solidFill>
            </a:rPr>
            <a:t>DISCRETION</a:t>
          </a:r>
        </a:p>
      </dgm:t>
    </dgm:pt>
    <dgm:pt modelId="{DAB343B1-7EF6-4A56-BFF9-FC4682958C0E}" type="parTrans" cxnId="{8A82DCA4-D54B-47BB-9631-DEF88B3768FA}">
      <dgm:prSet/>
      <dgm:spPr/>
      <dgm:t>
        <a:bodyPr/>
        <a:lstStyle/>
        <a:p>
          <a:endParaRPr lang="id-ID"/>
        </a:p>
      </dgm:t>
    </dgm:pt>
    <dgm:pt modelId="{1717C5D9-4B35-4751-BDF9-F4113C949468}" type="sibTrans" cxnId="{8A82DCA4-D54B-47BB-9631-DEF88B3768FA}">
      <dgm:prSet/>
      <dgm:spPr/>
      <dgm:t>
        <a:bodyPr/>
        <a:lstStyle/>
        <a:p>
          <a:endParaRPr lang="id-ID"/>
        </a:p>
      </dgm:t>
    </dgm:pt>
    <dgm:pt modelId="{516A3750-96F3-4ED3-98F4-5CE44EC4D35A}">
      <dgm:prSet phldrT="[Text]" custT="1"/>
      <dgm:spPr>
        <a:solidFill>
          <a:srgbClr val="00B0F0"/>
        </a:solidFill>
      </dgm:spPr>
      <dgm:t>
        <a:bodyPr/>
        <a:lstStyle/>
        <a:p>
          <a:r>
            <a:rPr lang="id-ID" sz="800" dirty="0">
              <a:solidFill>
                <a:srgbClr val="FF0000"/>
              </a:solidFill>
            </a:rPr>
            <a:t>ACCOUNTABILITY</a:t>
          </a:r>
        </a:p>
      </dgm:t>
    </dgm:pt>
    <dgm:pt modelId="{29919088-2823-45F2-80B8-8899FB61A95D}" type="parTrans" cxnId="{C6009786-0D77-415D-9C09-4ECA100687B2}">
      <dgm:prSet/>
      <dgm:spPr/>
      <dgm:t>
        <a:bodyPr/>
        <a:lstStyle/>
        <a:p>
          <a:endParaRPr lang="id-ID"/>
        </a:p>
      </dgm:t>
    </dgm:pt>
    <dgm:pt modelId="{0050DDE1-287D-4E9E-92F1-43D12771D21F}" type="sibTrans" cxnId="{C6009786-0D77-415D-9C09-4ECA100687B2}">
      <dgm:prSet/>
      <dgm:spPr/>
      <dgm:t>
        <a:bodyPr/>
        <a:lstStyle/>
        <a:p>
          <a:endParaRPr lang="id-ID"/>
        </a:p>
      </dgm:t>
    </dgm:pt>
    <dgm:pt modelId="{B6E4ADBB-F1FC-49B3-923A-C3631C3F17D6}" type="pres">
      <dgm:prSet presAssocID="{CD94E18C-557B-444E-B62C-C5D4EEA21719}" presName="composite" presStyleCnt="0">
        <dgm:presLayoutVars>
          <dgm:chMax val="3"/>
          <dgm:animLvl val="lvl"/>
          <dgm:resizeHandles val="exact"/>
        </dgm:presLayoutVars>
      </dgm:prSet>
      <dgm:spPr/>
    </dgm:pt>
    <dgm:pt modelId="{595472F2-4345-4BF3-B88A-EA396056B81D}" type="pres">
      <dgm:prSet presAssocID="{C8370AF0-B761-4234-B725-CB99748492AB}" presName="gear1" presStyleLbl="node1" presStyleIdx="0" presStyleCnt="3">
        <dgm:presLayoutVars>
          <dgm:chMax val="1"/>
          <dgm:bulletEnabled val="1"/>
        </dgm:presLayoutVars>
      </dgm:prSet>
      <dgm:spPr/>
      <dgm:t>
        <a:bodyPr/>
        <a:lstStyle/>
        <a:p>
          <a:endParaRPr lang="en-US"/>
        </a:p>
      </dgm:t>
    </dgm:pt>
    <dgm:pt modelId="{B4EF5431-746B-47AB-942F-C40E08FDE2D2}" type="pres">
      <dgm:prSet presAssocID="{C8370AF0-B761-4234-B725-CB99748492AB}" presName="gear1srcNode" presStyleLbl="node1" presStyleIdx="0" presStyleCnt="3"/>
      <dgm:spPr/>
      <dgm:t>
        <a:bodyPr/>
        <a:lstStyle/>
        <a:p>
          <a:endParaRPr lang="en-US"/>
        </a:p>
      </dgm:t>
    </dgm:pt>
    <dgm:pt modelId="{EF1DF958-956C-4DAF-9E56-57596202B310}" type="pres">
      <dgm:prSet presAssocID="{C8370AF0-B761-4234-B725-CB99748492AB}" presName="gear1dstNode" presStyleLbl="node1" presStyleIdx="0" presStyleCnt="3"/>
      <dgm:spPr/>
      <dgm:t>
        <a:bodyPr/>
        <a:lstStyle/>
        <a:p>
          <a:endParaRPr lang="en-US"/>
        </a:p>
      </dgm:t>
    </dgm:pt>
    <dgm:pt modelId="{B1FEFFF4-EB9E-428B-B2EC-D8CC5F0BDD9C}" type="pres">
      <dgm:prSet presAssocID="{B49C8194-A155-45F8-95A5-6A17FA835D77}" presName="gear2" presStyleLbl="node1" presStyleIdx="1" presStyleCnt="3">
        <dgm:presLayoutVars>
          <dgm:chMax val="1"/>
          <dgm:bulletEnabled val="1"/>
        </dgm:presLayoutVars>
      </dgm:prSet>
      <dgm:spPr/>
      <dgm:t>
        <a:bodyPr/>
        <a:lstStyle/>
        <a:p>
          <a:endParaRPr lang="en-US"/>
        </a:p>
      </dgm:t>
    </dgm:pt>
    <dgm:pt modelId="{D3F39E48-83F5-4C39-B8E4-24E29167475E}" type="pres">
      <dgm:prSet presAssocID="{B49C8194-A155-45F8-95A5-6A17FA835D77}" presName="gear2srcNode" presStyleLbl="node1" presStyleIdx="1" presStyleCnt="3"/>
      <dgm:spPr/>
      <dgm:t>
        <a:bodyPr/>
        <a:lstStyle/>
        <a:p>
          <a:endParaRPr lang="en-US"/>
        </a:p>
      </dgm:t>
    </dgm:pt>
    <dgm:pt modelId="{E95D2485-C4DF-4462-9757-933428D81FD1}" type="pres">
      <dgm:prSet presAssocID="{B49C8194-A155-45F8-95A5-6A17FA835D77}" presName="gear2dstNode" presStyleLbl="node1" presStyleIdx="1" presStyleCnt="3"/>
      <dgm:spPr/>
      <dgm:t>
        <a:bodyPr/>
        <a:lstStyle/>
        <a:p>
          <a:endParaRPr lang="en-US"/>
        </a:p>
      </dgm:t>
    </dgm:pt>
    <dgm:pt modelId="{7A3051FD-1B5A-481F-9EB7-B7663C4E5346}" type="pres">
      <dgm:prSet presAssocID="{516A3750-96F3-4ED3-98F4-5CE44EC4D35A}" presName="gear3" presStyleLbl="node1" presStyleIdx="2" presStyleCnt="3"/>
      <dgm:spPr/>
      <dgm:t>
        <a:bodyPr/>
        <a:lstStyle/>
        <a:p>
          <a:endParaRPr lang="en-US"/>
        </a:p>
      </dgm:t>
    </dgm:pt>
    <dgm:pt modelId="{4A9684E4-FF95-4B27-8671-AB0B5FD4BD6C}" type="pres">
      <dgm:prSet presAssocID="{516A3750-96F3-4ED3-98F4-5CE44EC4D35A}" presName="gear3tx" presStyleLbl="node1" presStyleIdx="2" presStyleCnt="3">
        <dgm:presLayoutVars>
          <dgm:chMax val="1"/>
          <dgm:bulletEnabled val="1"/>
        </dgm:presLayoutVars>
      </dgm:prSet>
      <dgm:spPr/>
      <dgm:t>
        <a:bodyPr/>
        <a:lstStyle/>
        <a:p>
          <a:endParaRPr lang="en-US"/>
        </a:p>
      </dgm:t>
    </dgm:pt>
    <dgm:pt modelId="{63ADD42C-89DA-4BCF-9FAC-CF9E1BD3BB51}" type="pres">
      <dgm:prSet presAssocID="{516A3750-96F3-4ED3-98F4-5CE44EC4D35A}" presName="gear3srcNode" presStyleLbl="node1" presStyleIdx="2" presStyleCnt="3"/>
      <dgm:spPr/>
      <dgm:t>
        <a:bodyPr/>
        <a:lstStyle/>
        <a:p>
          <a:endParaRPr lang="en-US"/>
        </a:p>
      </dgm:t>
    </dgm:pt>
    <dgm:pt modelId="{774446B7-48A3-43AE-8AA1-47D47A9D6271}" type="pres">
      <dgm:prSet presAssocID="{516A3750-96F3-4ED3-98F4-5CE44EC4D35A}" presName="gear3dstNode" presStyleLbl="node1" presStyleIdx="2" presStyleCnt="3"/>
      <dgm:spPr/>
      <dgm:t>
        <a:bodyPr/>
        <a:lstStyle/>
        <a:p>
          <a:endParaRPr lang="en-US"/>
        </a:p>
      </dgm:t>
    </dgm:pt>
    <dgm:pt modelId="{324DF1E9-4C7D-4F13-B620-9287434F359C}" type="pres">
      <dgm:prSet presAssocID="{02F3BDBE-7009-4791-823B-8689733F1019}" presName="connector1" presStyleLbl="sibTrans2D1" presStyleIdx="0" presStyleCnt="3"/>
      <dgm:spPr/>
      <dgm:t>
        <a:bodyPr/>
        <a:lstStyle/>
        <a:p>
          <a:endParaRPr lang="en-US"/>
        </a:p>
      </dgm:t>
    </dgm:pt>
    <dgm:pt modelId="{378394C7-B03D-450B-813D-C60455F10403}" type="pres">
      <dgm:prSet presAssocID="{1717C5D9-4B35-4751-BDF9-F4113C949468}" presName="connector2" presStyleLbl="sibTrans2D1" presStyleIdx="1" presStyleCnt="3"/>
      <dgm:spPr/>
      <dgm:t>
        <a:bodyPr/>
        <a:lstStyle/>
        <a:p>
          <a:endParaRPr lang="en-US"/>
        </a:p>
      </dgm:t>
    </dgm:pt>
    <dgm:pt modelId="{5A224A1F-ECFE-4D79-96DC-CCD400615240}" type="pres">
      <dgm:prSet presAssocID="{0050DDE1-287D-4E9E-92F1-43D12771D21F}" presName="connector3" presStyleLbl="sibTrans2D1" presStyleIdx="2" presStyleCnt="3"/>
      <dgm:spPr/>
      <dgm:t>
        <a:bodyPr/>
        <a:lstStyle/>
        <a:p>
          <a:endParaRPr lang="en-US"/>
        </a:p>
      </dgm:t>
    </dgm:pt>
  </dgm:ptLst>
  <dgm:cxnLst>
    <dgm:cxn modelId="{8A82DCA4-D54B-47BB-9631-DEF88B3768FA}" srcId="{CD94E18C-557B-444E-B62C-C5D4EEA21719}" destId="{B49C8194-A155-45F8-95A5-6A17FA835D77}" srcOrd="1" destOrd="0" parTransId="{DAB343B1-7EF6-4A56-BFF9-FC4682958C0E}" sibTransId="{1717C5D9-4B35-4751-BDF9-F4113C949468}"/>
    <dgm:cxn modelId="{C5CC54C7-EB06-4731-8CD1-261395C1DC5B}" type="presOf" srcId="{C8370AF0-B761-4234-B725-CB99748492AB}" destId="{595472F2-4345-4BF3-B88A-EA396056B81D}" srcOrd="0" destOrd="0" presId="urn:microsoft.com/office/officeart/2005/8/layout/gear1"/>
    <dgm:cxn modelId="{0385046C-9F9E-4D05-8716-2359D23E0E2F}" type="presOf" srcId="{C8370AF0-B761-4234-B725-CB99748492AB}" destId="{EF1DF958-956C-4DAF-9E56-57596202B310}" srcOrd="2" destOrd="0" presId="urn:microsoft.com/office/officeart/2005/8/layout/gear1"/>
    <dgm:cxn modelId="{4497E5BF-C10C-4A37-8B6F-F00D0B21E53A}" type="presOf" srcId="{C8370AF0-B761-4234-B725-CB99748492AB}" destId="{B4EF5431-746B-47AB-942F-C40E08FDE2D2}" srcOrd="1" destOrd="0" presId="urn:microsoft.com/office/officeart/2005/8/layout/gear1"/>
    <dgm:cxn modelId="{C6009786-0D77-415D-9C09-4ECA100687B2}" srcId="{CD94E18C-557B-444E-B62C-C5D4EEA21719}" destId="{516A3750-96F3-4ED3-98F4-5CE44EC4D35A}" srcOrd="2" destOrd="0" parTransId="{29919088-2823-45F2-80B8-8899FB61A95D}" sibTransId="{0050DDE1-287D-4E9E-92F1-43D12771D21F}"/>
    <dgm:cxn modelId="{E9C866FC-7774-48B4-AD6E-74946D5FF35E}" type="presOf" srcId="{516A3750-96F3-4ED3-98F4-5CE44EC4D35A}" destId="{63ADD42C-89DA-4BCF-9FAC-CF9E1BD3BB51}" srcOrd="2" destOrd="0" presId="urn:microsoft.com/office/officeart/2005/8/layout/gear1"/>
    <dgm:cxn modelId="{F7D4EAEE-5FE5-4D44-B93A-476CB9E4CC2E}" type="presOf" srcId="{516A3750-96F3-4ED3-98F4-5CE44EC4D35A}" destId="{4A9684E4-FF95-4B27-8671-AB0B5FD4BD6C}" srcOrd="1" destOrd="0" presId="urn:microsoft.com/office/officeart/2005/8/layout/gear1"/>
    <dgm:cxn modelId="{B6EAEE1E-0042-42DE-9F62-D15C75FE425F}" type="presOf" srcId="{02F3BDBE-7009-4791-823B-8689733F1019}" destId="{324DF1E9-4C7D-4F13-B620-9287434F359C}" srcOrd="0" destOrd="0" presId="urn:microsoft.com/office/officeart/2005/8/layout/gear1"/>
    <dgm:cxn modelId="{279D13B0-E84D-47B9-A3D0-9162D38E68BD}" type="presOf" srcId="{1717C5D9-4B35-4751-BDF9-F4113C949468}" destId="{378394C7-B03D-450B-813D-C60455F10403}" srcOrd="0" destOrd="0" presId="urn:microsoft.com/office/officeart/2005/8/layout/gear1"/>
    <dgm:cxn modelId="{4417425C-2B19-489E-B2E1-B443C8BF7681}" type="presOf" srcId="{B49C8194-A155-45F8-95A5-6A17FA835D77}" destId="{B1FEFFF4-EB9E-428B-B2EC-D8CC5F0BDD9C}" srcOrd="0" destOrd="0" presId="urn:microsoft.com/office/officeart/2005/8/layout/gear1"/>
    <dgm:cxn modelId="{F3DEA3F7-D37E-40F1-B210-4DDBF12113C4}" srcId="{CD94E18C-557B-444E-B62C-C5D4EEA21719}" destId="{C8370AF0-B761-4234-B725-CB99748492AB}" srcOrd="0" destOrd="0" parTransId="{07B960C7-55EE-40A3-A00E-390AD4AE2609}" sibTransId="{02F3BDBE-7009-4791-823B-8689733F1019}"/>
    <dgm:cxn modelId="{49794966-987B-4810-A3C5-1671949164C5}" type="presOf" srcId="{0050DDE1-287D-4E9E-92F1-43D12771D21F}" destId="{5A224A1F-ECFE-4D79-96DC-CCD400615240}" srcOrd="0" destOrd="0" presId="urn:microsoft.com/office/officeart/2005/8/layout/gear1"/>
    <dgm:cxn modelId="{B9B07D98-5993-4A02-96F4-9453962FAA40}" type="presOf" srcId="{B49C8194-A155-45F8-95A5-6A17FA835D77}" destId="{E95D2485-C4DF-4462-9757-933428D81FD1}" srcOrd="2" destOrd="0" presId="urn:microsoft.com/office/officeart/2005/8/layout/gear1"/>
    <dgm:cxn modelId="{D72F5844-6A45-401A-9CB5-82E2F02FA9EC}" type="presOf" srcId="{516A3750-96F3-4ED3-98F4-5CE44EC4D35A}" destId="{7A3051FD-1B5A-481F-9EB7-B7663C4E5346}" srcOrd="0" destOrd="0" presId="urn:microsoft.com/office/officeart/2005/8/layout/gear1"/>
    <dgm:cxn modelId="{869A2231-28C7-4CDC-9C7D-B50DF51CF0A2}" type="presOf" srcId="{516A3750-96F3-4ED3-98F4-5CE44EC4D35A}" destId="{774446B7-48A3-43AE-8AA1-47D47A9D6271}" srcOrd="3" destOrd="0" presId="urn:microsoft.com/office/officeart/2005/8/layout/gear1"/>
    <dgm:cxn modelId="{EF26CF16-D4E6-4E6C-B8CA-66AA34872CF7}" type="presOf" srcId="{B49C8194-A155-45F8-95A5-6A17FA835D77}" destId="{D3F39E48-83F5-4C39-B8E4-24E29167475E}" srcOrd="1" destOrd="0" presId="urn:microsoft.com/office/officeart/2005/8/layout/gear1"/>
    <dgm:cxn modelId="{500DF706-532C-4EB1-9A2C-1B22A04A47B2}" type="presOf" srcId="{CD94E18C-557B-444E-B62C-C5D4EEA21719}" destId="{B6E4ADBB-F1FC-49B3-923A-C3631C3F17D6}" srcOrd="0" destOrd="0" presId="urn:microsoft.com/office/officeart/2005/8/layout/gear1"/>
    <dgm:cxn modelId="{96D30033-4F37-4DC2-94BC-8102633000C2}" type="presParOf" srcId="{B6E4ADBB-F1FC-49B3-923A-C3631C3F17D6}" destId="{595472F2-4345-4BF3-B88A-EA396056B81D}" srcOrd="0" destOrd="0" presId="urn:microsoft.com/office/officeart/2005/8/layout/gear1"/>
    <dgm:cxn modelId="{B1A19650-946E-47FA-AF9C-2C068973C100}" type="presParOf" srcId="{B6E4ADBB-F1FC-49B3-923A-C3631C3F17D6}" destId="{B4EF5431-746B-47AB-942F-C40E08FDE2D2}" srcOrd="1" destOrd="0" presId="urn:microsoft.com/office/officeart/2005/8/layout/gear1"/>
    <dgm:cxn modelId="{7F4A8DA1-7F90-465D-95E2-A0E355D4775E}" type="presParOf" srcId="{B6E4ADBB-F1FC-49B3-923A-C3631C3F17D6}" destId="{EF1DF958-956C-4DAF-9E56-57596202B310}" srcOrd="2" destOrd="0" presId="urn:microsoft.com/office/officeart/2005/8/layout/gear1"/>
    <dgm:cxn modelId="{6D7BB6E2-CDF7-41F3-B828-907A6D22AF67}" type="presParOf" srcId="{B6E4ADBB-F1FC-49B3-923A-C3631C3F17D6}" destId="{B1FEFFF4-EB9E-428B-B2EC-D8CC5F0BDD9C}" srcOrd="3" destOrd="0" presId="urn:microsoft.com/office/officeart/2005/8/layout/gear1"/>
    <dgm:cxn modelId="{68960F0C-356B-4667-B021-EE223B7BCCB0}" type="presParOf" srcId="{B6E4ADBB-F1FC-49B3-923A-C3631C3F17D6}" destId="{D3F39E48-83F5-4C39-B8E4-24E29167475E}" srcOrd="4" destOrd="0" presId="urn:microsoft.com/office/officeart/2005/8/layout/gear1"/>
    <dgm:cxn modelId="{A80EC66A-11B8-49BD-AE93-D368A0265445}" type="presParOf" srcId="{B6E4ADBB-F1FC-49B3-923A-C3631C3F17D6}" destId="{E95D2485-C4DF-4462-9757-933428D81FD1}" srcOrd="5" destOrd="0" presId="urn:microsoft.com/office/officeart/2005/8/layout/gear1"/>
    <dgm:cxn modelId="{D3D2B2ED-AB1D-4174-8CBF-3628C93B1CC4}" type="presParOf" srcId="{B6E4ADBB-F1FC-49B3-923A-C3631C3F17D6}" destId="{7A3051FD-1B5A-481F-9EB7-B7663C4E5346}" srcOrd="6" destOrd="0" presId="urn:microsoft.com/office/officeart/2005/8/layout/gear1"/>
    <dgm:cxn modelId="{1A909110-9ACD-405A-85B5-F295F1AD0006}" type="presParOf" srcId="{B6E4ADBB-F1FC-49B3-923A-C3631C3F17D6}" destId="{4A9684E4-FF95-4B27-8671-AB0B5FD4BD6C}" srcOrd="7" destOrd="0" presId="urn:microsoft.com/office/officeart/2005/8/layout/gear1"/>
    <dgm:cxn modelId="{44FFFD85-5048-4A45-8033-6DAE6143AD1A}" type="presParOf" srcId="{B6E4ADBB-F1FC-49B3-923A-C3631C3F17D6}" destId="{63ADD42C-89DA-4BCF-9FAC-CF9E1BD3BB51}" srcOrd="8" destOrd="0" presId="urn:microsoft.com/office/officeart/2005/8/layout/gear1"/>
    <dgm:cxn modelId="{5CF88F3E-DB0B-41A5-8497-B23119C18BCB}" type="presParOf" srcId="{B6E4ADBB-F1FC-49B3-923A-C3631C3F17D6}" destId="{774446B7-48A3-43AE-8AA1-47D47A9D6271}" srcOrd="9" destOrd="0" presId="urn:microsoft.com/office/officeart/2005/8/layout/gear1"/>
    <dgm:cxn modelId="{6DE7270A-8321-48DA-8FAE-20D8A6069881}" type="presParOf" srcId="{B6E4ADBB-F1FC-49B3-923A-C3631C3F17D6}" destId="{324DF1E9-4C7D-4F13-B620-9287434F359C}" srcOrd="10" destOrd="0" presId="urn:microsoft.com/office/officeart/2005/8/layout/gear1"/>
    <dgm:cxn modelId="{F887016F-BD06-4EFD-A2D7-815F9B87D394}" type="presParOf" srcId="{B6E4ADBB-F1FC-49B3-923A-C3631C3F17D6}" destId="{378394C7-B03D-450B-813D-C60455F10403}" srcOrd="11" destOrd="0" presId="urn:microsoft.com/office/officeart/2005/8/layout/gear1"/>
    <dgm:cxn modelId="{52C12058-FF1E-4F5D-91B1-8B2FFB30DD6F}" type="presParOf" srcId="{B6E4ADBB-F1FC-49B3-923A-C3631C3F17D6}" destId="{5A224A1F-ECFE-4D79-96DC-CCD400615240}"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0EE9C9-586C-4A36-984D-6AF6E222D4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87EA4435-A2C2-4DA8-B3AF-44BC1092F4AE}">
      <dgm:prSet phldrT="[Text]"/>
      <dgm:spPr>
        <a:solidFill>
          <a:srgbClr val="00B0F0"/>
        </a:solidFill>
      </dgm:spPr>
      <dgm:t>
        <a:bodyPr/>
        <a:lstStyle/>
        <a:p>
          <a:r>
            <a:rPr lang="id-ID" b="1" dirty="0">
              <a:solidFill>
                <a:srgbClr val="FF0000"/>
              </a:solidFill>
            </a:rPr>
            <a:t>CORRUPTION</a:t>
          </a:r>
        </a:p>
      </dgm:t>
    </dgm:pt>
    <dgm:pt modelId="{51FFE63C-1BB6-4D7D-A087-C2EDDDE3A39A}" type="parTrans" cxnId="{D8E72F65-1DC1-4ACA-B406-15CD3D58B844}">
      <dgm:prSet/>
      <dgm:spPr/>
      <dgm:t>
        <a:bodyPr/>
        <a:lstStyle/>
        <a:p>
          <a:endParaRPr lang="id-ID"/>
        </a:p>
      </dgm:t>
    </dgm:pt>
    <dgm:pt modelId="{B16A4583-B861-4A51-A661-907EECD48FDC}" type="sibTrans" cxnId="{D8E72F65-1DC1-4ACA-B406-15CD3D58B844}">
      <dgm:prSet/>
      <dgm:spPr/>
      <dgm:t>
        <a:bodyPr/>
        <a:lstStyle/>
        <a:p>
          <a:endParaRPr lang="id-ID"/>
        </a:p>
      </dgm:t>
    </dgm:pt>
    <dgm:pt modelId="{70EAB58B-70B1-4B0F-B456-9EB72621516D}">
      <dgm:prSet phldrT="[Text]"/>
      <dgm:spPr>
        <a:solidFill>
          <a:srgbClr val="00B0F0"/>
        </a:solidFill>
      </dgm:spPr>
      <dgm:t>
        <a:bodyPr/>
        <a:lstStyle/>
        <a:p>
          <a:r>
            <a:rPr lang="id-ID" b="1" dirty="0">
              <a:solidFill>
                <a:srgbClr val="FF0000"/>
              </a:solidFill>
            </a:rPr>
            <a:t>MONOPOLY</a:t>
          </a:r>
        </a:p>
      </dgm:t>
    </dgm:pt>
    <dgm:pt modelId="{924BBE0D-E4E7-4AB0-87EE-D1FDF9152E70}" type="parTrans" cxnId="{23E785A6-057B-4BDB-90F3-065648D8754B}">
      <dgm:prSet/>
      <dgm:spPr/>
      <dgm:t>
        <a:bodyPr/>
        <a:lstStyle/>
        <a:p>
          <a:endParaRPr lang="id-ID"/>
        </a:p>
      </dgm:t>
    </dgm:pt>
    <dgm:pt modelId="{2C5A9C3A-28BD-4C40-9E3B-FD4131BCD0C3}" type="sibTrans" cxnId="{23E785A6-057B-4BDB-90F3-065648D8754B}">
      <dgm:prSet/>
      <dgm:spPr/>
      <dgm:t>
        <a:bodyPr/>
        <a:lstStyle/>
        <a:p>
          <a:endParaRPr lang="id-ID"/>
        </a:p>
      </dgm:t>
    </dgm:pt>
    <dgm:pt modelId="{42B1017F-BF7E-4120-B232-23E2D5A5C63D}">
      <dgm:prSet phldrT="[Text]"/>
      <dgm:spPr>
        <a:solidFill>
          <a:srgbClr val="00B0F0"/>
        </a:solidFill>
      </dgm:spPr>
      <dgm:t>
        <a:bodyPr/>
        <a:lstStyle/>
        <a:p>
          <a:r>
            <a:rPr lang="id-ID" b="1" dirty="0" smtClean="0">
              <a:solidFill>
                <a:srgbClr val="FF0000"/>
              </a:solidFill>
            </a:rPr>
            <a:t>DISCRETION</a:t>
          </a:r>
          <a:endParaRPr lang="id-ID" b="1" dirty="0">
            <a:solidFill>
              <a:srgbClr val="FF0000"/>
            </a:solidFill>
          </a:endParaRPr>
        </a:p>
      </dgm:t>
    </dgm:pt>
    <dgm:pt modelId="{CB55EBA6-5626-4908-A143-E9410D920396}" type="parTrans" cxnId="{0E026AE4-AA11-47A0-AE79-9ABED0B0E8EE}">
      <dgm:prSet/>
      <dgm:spPr/>
      <dgm:t>
        <a:bodyPr/>
        <a:lstStyle/>
        <a:p>
          <a:endParaRPr lang="id-ID"/>
        </a:p>
      </dgm:t>
    </dgm:pt>
    <dgm:pt modelId="{A6850F06-969C-472E-8ACC-D6E79269BB17}" type="sibTrans" cxnId="{0E026AE4-AA11-47A0-AE79-9ABED0B0E8EE}">
      <dgm:prSet/>
      <dgm:spPr/>
      <dgm:t>
        <a:bodyPr/>
        <a:lstStyle/>
        <a:p>
          <a:endParaRPr lang="id-ID"/>
        </a:p>
      </dgm:t>
    </dgm:pt>
    <dgm:pt modelId="{2B03BFB5-484A-46A4-97B0-D0F74623B233}">
      <dgm:prSet phldrT="[Text]"/>
      <dgm:spPr>
        <a:solidFill>
          <a:srgbClr val="00B0F0"/>
        </a:solidFill>
      </dgm:spPr>
      <dgm:t>
        <a:bodyPr/>
        <a:lstStyle/>
        <a:p>
          <a:r>
            <a:rPr lang="id-ID" b="1" dirty="0">
              <a:solidFill>
                <a:srgbClr val="FF0000"/>
              </a:solidFill>
            </a:rPr>
            <a:t>ACCOUNTABILITY</a:t>
          </a:r>
        </a:p>
      </dgm:t>
    </dgm:pt>
    <dgm:pt modelId="{2FF7512B-BA68-429A-9D85-86DCDF9FAB14}" type="parTrans" cxnId="{FDAD986C-1C36-4265-A36E-2B2512D71858}">
      <dgm:prSet/>
      <dgm:spPr/>
      <dgm:t>
        <a:bodyPr/>
        <a:lstStyle/>
        <a:p>
          <a:endParaRPr lang="id-ID"/>
        </a:p>
      </dgm:t>
    </dgm:pt>
    <dgm:pt modelId="{BBA5050B-F95E-4EA4-81C8-25010EB6DBCF}" type="sibTrans" cxnId="{FDAD986C-1C36-4265-A36E-2B2512D71858}">
      <dgm:prSet/>
      <dgm:spPr/>
      <dgm:t>
        <a:bodyPr/>
        <a:lstStyle/>
        <a:p>
          <a:endParaRPr lang="id-ID"/>
        </a:p>
      </dgm:t>
    </dgm:pt>
    <dgm:pt modelId="{AE811059-4AD6-40CF-9AE2-8A9A7A55EAC7}" type="pres">
      <dgm:prSet presAssocID="{AD0EE9C9-586C-4A36-984D-6AF6E222D40D}" presName="linear" presStyleCnt="0">
        <dgm:presLayoutVars>
          <dgm:dir/>
          <dgm:animLvl val="lvl"/>
          <dgm:resizeHandles val="exact"/>
        </dgm:presLayoutVars>
      </dgm:prSet>
      <dgm:spPr/>
      <dgm:t>
        <a:bodyPr/>
        <a:lstStyle/>
        <a:p>
          <a:endParaRPr lang="en-US"/>
        </a:p>
      </dgm:t>
    </dgm:pt>
    <dgm:pt modelId="{FBC36E40-D6DC-49E4-B75C-DEC324D4FB39}" type="pres">
      <dgm:prSet presAssocID="{87EA4435-A2C2-4DA8-B3AF-44BC1092F4AE}" presName="parentLin" presStyleCnt="0"/>
      <dgm:spPr/>
    </dgm:pt>
    <dgm:pt modelId="{E3357019-F12C-4336-9438-DC0D4412F45A}" type="pres">
      <dgm:prSet presAssocID="{87EA4435-A2C2-4DA8-B3AF-44BC1092F4AE}" presName="parentLeftMargin" presStyleLbl="node1" presStyleIdx="0" presStyleCnt="4"/>
      <dgm:spPr/>
      <dgm:t>
        <a:bodyPr/>
        <a:lstStyle/>
        <a:p>
          <a:endParaRPr lang="en-US"/>
        </a:p>
      </dgm:t>
    </dgm:pt>
    <dgm:pt modelId="{7195593E-0DCD-495D-8EB3-2C9A0569F6C0}" type="pres">
      <dgm:prSet presAssocID="{87EA4435-A2C2-4DA8-B3AF-44BC1092F4AE}" presName="parentText" presStyleLbl="node1" presStyleIdx="0" presStyleCnt="4">
        <dgm:presLayoutVars>
          <dgm:chMax val="0"/>
          <dgm:bulletEnabled val="1"/>
        </dgm:presLayoutVars>
      </dgm:prSet>
      <dgm:spPr/>
      <dgm:t>
        <a:bodyPr/>
        <a:lstStyle/>
        <a:p>
          <a:endParaRPr lang="en-US"/>
        </a:p>
      </dgm:t>
    </dgm:pt>
    <dgm:pt modelId="{48285111-5E26-4434-B206-CB5397F8037B}" type="pres">
      <dgm:prSet presAssocID="{87EA4435-A2C2-4DA8-B3AF-44BC1092F4AE}" presName="negativeSpace" presStyleCnt="0"/>
      <dgm:spPr/>
    </dgm:pt>
    <dgm:pt modelId="{168EA613-D3CB-4EBE-80DE-2953C5B6FDD3}" type="pres">
      <dgm:prSet presAssocID="{87EA4435-A2C2-4DA8-B3AF-44BC1092F4AE}" presName="childText" presStyleLbl="conFgAcc1" presStyleIdx="0" presStyleCnt="4">
        <dgm:presLayoutVars>
          <dgm:bulletEnabled val="1"/>
        </dgm:presLayoutVars>
      </dgm:prSet>
      <dgm:spPr/>
    </dgm:pt>
    <dgm:pt modelId="{DB42ECA2-8F64-457F-8F58-D48AF26968C2}" type="pres">
      <dgm:prSet presAssocID="{B16A4583-B861-4A51-A661-907EECD48FDC}" presName="spaceBetweenRectangles" presStyleCnt="0"/>
      <dgm:spPr/>
    </dgm:pt>
    <dgm:pt modelId="{632B466F-EC4B-4B4A-8F58-4B7D17F4ED7E}" type="pres">
      <dgm:prSet presAssocID="{70EAB58B-70B1-4B0F-B456-9EB72621516D}" presName="parentLin" presStyleCnt="0"/>
      <dgm:spPr/>
    </dgm:pt>
    <dgm:pt modelId="{6DFCEC48-E90A-4AEE-BBCE-3655173CC656}" type="pres">
      <dgm:prSet presAssocID="{70EAB58B-70B1-4B0F-B456-9EB72621516D}" presName="parentLeftMargin" presStyleLbl="node1" presStyleIdx="0" presStyleCnt="4"/>
      <dgm:spPr/>
      <dgm:t>
        <a:bodyPr/>
        <a:lstStyle/>
        <a:p>
          <a:endParaRPr lang="en-US"/>
        </a:p>
      </dgm:t>
    </dgm:pt>
    <dgm:pt modelId="{4E82065C-3124-45B5-B023-EF0A15DB1FC1}" type="pres">
      <dgm:prSet presAssocID="{70EAB58B-70B1-4B0F-B456-9EB72621516D}" presName="parentText" presStyleLbl="node1" presStyleIdx="1" presStyleCnt="4">
        <dgm:presLayoutVars>
          <dgm:chMax val="0"/>
          <dgm:bulletEnabled val="1"/>
        </dgm:presLayoutVars>
      </dgm:prSet>
      <dgm:spPr/>
      <dgm:t>
        <a:bodyPr/>
        <a:lstStyle/>
        <a:p>
          <a:endParaRPr lang="en-US"/>
        </a:p>
      </dgm:t>
    </dgm:pt>
    <dgm:pt modelId="{91A723F1-0032-4BDF-BF32-EBB5C0C379BD}" type="pres">
      <dgm:prSet presAssocID="{70EAB58B-70B1-4B0F-B456-9EB72621516D}" presName="negativeSpace" presStyleCnt="0"/>
      <dgm:spPr/>
    </dgm:pt>
    <dgm:pt modelId="{9A2A692C-B832-4AF8-8351-0634CB2E59F0}" type="pres">
      <dgm:prSet presAssocID="{70EAB58B-70B1-4B0F-B456-9EB72621516D}" presName="childText" presStyleLbl="conFgAcc1" presStyleIdx="1" presStyleCnt="4">
        <dgm:presLayoutVars>
          <dgm:bulletEnabled val="1"/>
        </dgm:presLayoutVars>
      </dgm:prSet>
      <dgm:spPr/>
    </dgm:pt>
    <dgm:pt modelId="{0869B8ED-B35B-4B88-AF07-E4DA2034643E}" type="pres">
      <dgm:prSet presAssocID="{2C5A9C3A-28BD-4C40-9E3B-FD4131BCD0C3}" presName="spaceBetweenRectangles" presStyleCnt="0"/>
      <dgm:spPr/>
    </dgm:pt>
    <dgm:pt modelId="{0D10538B-1C92-4899-886E-9C4B1F5A8B54}" type="pres">
      <dgm:prSet presAssocID="{42B1017F-BF7E-4120-B232-23E2D5A5C63D}" presName="parentLin" presStyleCnt="0"/>
      <dgm:spPr/>
    </dgm:pt>
    <dgm:pt modelId="{F82507E6-C538-4F0B-8625-493C70ACE1E1}" type="pres">
      <dgm:prSet presAssocID="{42B1017F-BF7E-4120-B232-23E2D5A5C63D}" presName="parentLeftMargin" presStyleLbl="node1" presStyleIdx="1" presStyleCnt="4"/>
      <dgm:spPr/>
      <dgm:t>
        <a:bodyPr/>
        <a:lstStyle/>
        <a:p>
          <a:endParaRPr lang="en-US"/>
        </a:p>
      </dgm:t>
    </dgm:pt>
    <dgm:pt modelId="{061F3D5F-C469-483E-9590-203ADB003C33}" type="pres">
      <dgm:prSet presAssocID="{42B1017F-BF7E-4120-B232-23E2D5A5C63D}" presName="parentText" presStyleLbl="node1" presStyleIdx="2" presStyleCnt="4">
        <dgm:presLayoutVars>
          <dgm:chMax val="0"/>
          <dgm:bulletEnabled val="1"/>
        </dgm:presLayoutVars>
      </dgm:prSet>
      <dgm:spPr/>
      <dgm:t>
        <a:bodyPr/>
        <a:lstStyle/>
        <a:p>
          <a:endParaRPr lang="en-US"/>
        </a:p>
      </dgm:t>
    </dgm:pt>
    <dgm:pt modelId="{3E250F47-7E85-4A23-B290-708A1728FE86}" type="pres">
      <dgm:prSet presAssocID="{42B1017F-BF7E-4120-B232-23E2D5A5C63D}" presName="negativeSpace" presStyleCnt="0"/>
      <dgm:spPr/>
    </dgm:pt>
    <dgm:pt modelId="{7D327D3B-EF9A-48B3-B191-DADB72A80410}" type="pres">
      <dgm:prSet presAssocID="{42B1017F-BF7E-4120-B232-23E2D5A5C63D}" presName="childText" presStyleLbl="conFgAcc1" presStyleIdx="2" presStyleCnt="4">
        <dgm:presLayoutVars>
          <dgm:bulletEnabled val="1"/>
        </dgm:presLayoutVars>
      </dgm:prSet>
      <dgm:spPr/>
    </dgm:pt>
    <dgm:pt modelId="{61C15EF5-8798-40A0-BE25-E8C5FBE417B8}" type="pres">
      <dgm:prSet presAssocID="{A6850F06-969C-472E-8ACC-D6E79269BB17}" presName="spaceBetweenRectangles" presStyleCnt="0"/>
      <dgm:spPr/>
    </dgm:pt>
    <dgm:pt modelId="{50A41D0E-0E52-4659-91E1-4CF90FB6C3B7}" type="pres">
      <dgm:prSet presAssocID="{2B03BFB5-484A-46A4-97B0-D0F74623B233}" presName="parentLin" presStyleCnt="0"/>
      <dgm:spPr/>
    </dgm:pt>
    <dgm:pt modelId="{9A8C99C2-2B7B-4754-9C68-0C731F592AE2}" type="pres">
      <dgm:prSet presAssocID="{2B03BFB5-484A-46A4-97B0-D0F74623B233}" presName="parentLeftMargin" presStyleLbl="node1" presStyleIdx="2" presStyleCnt="4"/>
      <dgm:spPr/>
      <dgm:t>
        <a:bodyPr/>
        <a:lstStyle/>
        <a:p>
          <a:endParaRPr lang="en-US"/>
        </a:p>
      </dgm:t>
    </dgm:pt>
    <dgm:pt modelId="{ECA2769C-7E9C-41A4-B1FF-752A583520F8}" type="pres">
      <dgm:prSet presAssocID="{2B03BFB5-484A-46A4-97B0-D0F74623B233}" presName="parentText" presStyleLbl="node1" presStyleIdx="3" presStyleCnt="4">
        <dgm:presLayoutVars>
          <dgm:chMax val="0"/>
          <dgm:bulletEnabled val="1"/>
        </dgm:presLayoutVars>
      </dgm:prSet>
      <dgm:spPr/>
      <dgm:t>
        <a:bodyPr/>
        <a:lstStyle/>
        <a:p>
          <a:endParaRPr lang="en-US"/>
        </a:p>
      </dgm:t>
    </dgm:pt>
    <dgm:pt modelId="{6793F8ED-D22E-4B6E-B27B-8003CABDC8E1}" type="pres">
      <dgm:prSet presAssocID="{2B03BFB5-484A-46A4-97B0-D0F74623B233}" presName="negativeSpace" presStyleCnt="0"/>
      <dgm:spPr/>
    </dgm:pt>
    <dgm:pt modelId="{736A8C78-2FA3-45EC-B3EF-C578E03DDA9D}" type="pres">
      <dgm:prSet presAssocID="{2B03BFB5-484A-46A4-97B0-D0F74623B233}" presName="childText" presStyleLbl="conFgAcc1" presStyleIdx="3" presStyleCnt="4">
        <dgm:presLayoutVars>
          <dgm:bulletEnabled val="1"/>
        </dgm:presLayoutVars>
      </dgm:prSet>
      <dgm:spPr/>
    </dgm:pt>
  </dgm:ptLst>
  <dgm:cxnLst>
    <dgm:cxn modelId="{63200C57-C730-41C5-8F0A-1660AD547D8A}" type="presOf" srcId="{70EAB58B-70B1-4B0F-B456-9EB72621516D}" destId="{4E82065C-3124-45B5-B023-EF0A15DB1FC1}" srcOrd="1" destOrd="0" presId="urn:microsoft.com/office/officeart/2005/8/layout/list1"/>
    <dgm:cxn modelId="{E6456EC9-5C40-49D6-B77D-1C9563F3B5D2}" type="presOf" srcId="{70EAB58B-70B1-4B0F-B456-9EB72621516D}" destId="{6DFCEC48-E90A-4AEE-BBCE-3655173CC656}" srcOrd="0" destOrd="0" presId="urn:microsoft.com/office/officeart/2005/8/layout/list1"/>
    <dgm:cxn modelId="{753CD160-09DD-4215-BB5C-5465BD161754}" type="presOf" srcId="{42B1017F-BF7E-4120-B232-23E2D5A5C63D}" destId="{061F3D5F-C469-483E-9590-203ADB003C33}" srcOrd="1" destOrd="0" presId="urn:microsoft.com/office/officeart/2005/8/layout/list1"/>
    <dgm:cxn modelId="{FDAD986C-1C36-4265-A36E-2B2512D71858}" srcId="{AD0EE9C9-586C-4A36-984D-6AF6E222D40D}" destId="{2B03BFB5-484A-46A4-97B0-D0F74623B233}" srcOrd="3" destOrd="0" parTransId="{2FF7512B-BA68-429A-9D85-86DCDF9FAB14}" sibTransId="{BBA5050B-F95E-4EA4-81C8-25010EB6DBCF}"/>
    <dgm:cxn modelId="{D8E72F65-1DC1-4ACA-B406-15CD3D58B844}" srcId="{AD0EE9C9-586C-4A36-984D-6AF6E222D40D}" destId="{87EA4435-A2C2-4DA8-B3AF-44BC1092F4AE}" srcOrd="0" destOrd="0" parTransId="{51FFE63C-1BB6-4D7D-A087-C2EDDDE3A39A}" sibTransId="{B16A4583-B861-4A51-A661-907EECD48FDC}"/>
    <dgm:cxn modelId="{BDEAC2FE-428C-47AA-8A07-C927322CA6DB}" type="presOf" srcId="{87EA4435-A2C2-4DA8-B3AF-44BC1092F4AE}" destId="{E3357019-F12C-4336-9438-DC0D4412F45A}" srcOrd="0" destOrd="0" presId="urn:microsoft.com/office/officeart/2005/8/layout/list1"/>
    <dgm:cxn modelId="{F3286E86-8A26-4FE5-A61E-FC89B3EA15F5}" type="presOf" srcId="{2B03BFB5-484A-46A4-97B0-D0F74623B233}" destId="{9A8C99C2-2B7B-4754-9C68-0C731F592AE2}" srcOrd="0" destOrd="0" presId="urn:microsoft.com/office/officeart/2005/8/layout/list1"/>
    <dgm:cxn modelId="{C293F9F1-795E-400C-8691-0A85EB2E892A}" type="presOf" srcId="{42B1017F-BF7E-4120-B232-23E2D5A5C63D}" destId="{F82507E6-C538-4F0B-8625-493C70ACE1E1}" srcOrd="0" destOrd="0" presId="urn:microsoft.com/office/officeart/2005/8/layout/list1"/>
    <dgm:cxn modelId="{23E785A6-057B-4BDB-90F3-065648D8754B}" srcId="{AD0EE9C9-586C-4A36-984D-6AF6E222D40D}" destId="{70EAB58B-70B1-4B0F-B456-9EB72621516D}" srcOrd="1" destOrd="0" parTransId="{924BBE0D-E4E7-4AB0-87EE-D1FDF9152E70}" sibTransId="{2C5A9C3A-28BD-4C40-9E3B-FD4131BCD0C3}"/>
    <dgm:cxn modelId="{1AF6F123-9B97-4A07-B8AA-7A1E4CBE11E2}" type="presOf" srcId="{AD0EE9C9-586C-4A36-984D-6AF6E222D40D}" destId="{AE811059-4AD6-40CF-9AE2-8A9A7A55EAC7}" srcOrd="0" destOrd="0" presId="urn:microsoft.com/office/officeart/2005/8/layout/list1"/>
    <dgm:cxn modelId="{29DF8E0A-A5F0-4FC9-A24C-8F1010B9074D}" type="presOf" srcId="{87EA4435-A2C2-4DA8-B3AF-44BC1092F4AE}" destId="{7195593E-0DCD-495D-8EB3-2C9A0569F6C0}" srcOrd="1" destOrd="0" presId="urn:microsoft.com/office/officeart/2005/8/layout/list1"/>
    <dgm:cxn modelId="{0E026AE4-AA11-47A0-AE79-9ABED0B0E8EE}" srcId="{AD0EE9C9-586C-4A36-984D-6AF6E222D40D}" destId="{42B1017F-BF7E-4120-B232-23E2D5A5C63D}" srcOrd="2" destOrd="0" parTransId="{CB55EBA6-5626-4908-A143-E9410D920396}" sibTransId="{A6850F06-969C-472E-8ACC-D6E79269BB17}"/>
    <dgm:cxn modelId="{C0D065D9-A569-435A-A548-A23FE2F53770}" type="presOf" srcId="{2B03BFB5-484A-46A4-97B0-D0F74623B233}" destId="{ECA2769C-7E9C-41A4-B1FF-752A583520F8}" srcOrd="1" destOrd="0" presId="urn:microsoft.com/office/officeart/2005/8/layout/list1"/>
    <dgm:cxn modelId="{094818CC-F8AD-4984-B140-E8E03B2B3397}" type="presParOf" srcId="{AE811059-4AD6-40CF-9AE2-8A9A7A55EAC7}" destId="{FBC36E40-D6DC-49E4-B75C-DEC324D4FB39}" srcOrd="0" destOrd="0" presId="urn:microsoft.com/office/officeart/2005/8/layout/list1"/>
    <dgm:cxn modelId="{E15715C1-B668-4FD3-A5DD-7E73A6FA08CE}" type="presParOf" srcId="{FBC36E40-D6DC-49E4-B75C-DEC324D4FB39}" destId="{E3357019-F12C-4336-9438-DC0D4412F45A}" srcOrd="0" destOrd="0" presId="urn:microsoft.com/office/officeart/2005/8/layout/list1"/>
    <dgm:cxn modelId="{9A5AFBF8-4102-4304-9EED-C65F74A3C81B}" type="presParOf" srcId="{FBC36E40-D6DC-49E4-B75C-DEC324D4FB39}" destId="{7195593E-0DCD-495D-8EB3-2C9A0569F6C0}" srcOrd="1" destOrd="0" presId="urn:microsoft.com/office/officeart/2005/8/layout/list1"/>
    <dgm:cxn modelId="{9F37469F-6AB4-4453-8479-6BA164B8E831}" type="presParOf" srcId="{AE811059-4AD6-40CF-9AE2-8A9A7A55EAC7}" destId="{48285111-5E26-4434-B206-CB5397F8037B}" srcOrd="1" destOrd="0" presId="urn:microsoft.com/office/officeart/2005/8/layout/list1"/>
    <dgm:cxn modelId="{0A4BFA51-E481-4E9A-8EDC-8DA2BA9E2BDC}" type="presParOf" srcId="{AE811059-4AD6-40CF-9AE2-8A9A7A55EAC7}" destId="{168EA613-D3CB-4EBE-80DE-2953C5B6FDD3}" srcOrd="2" destOrd="0" presId="urn:microsoft.com/office/officeart/2005/8/layout/list1"/>
    <dgm:cxn modelId="{35118FB9-698A-4A4D-944D-D7608849BA68}" type="presParOf" srcId="{AE811059-4AD6-40CF-9AE2-8A9A7A55EAC7}" destId="{DB42ECA2-8F64-457F-8F58-D48AF26968C2}" srcOrd="3" destOrd="0" presId="urn:microsoft.com/office/officeart/2005/8/layout/list1"/>
    <dgm:cxn modelId="{A8D3CB67-7BFC-4E87-8A6D-036A2DBF6C23}" type="presParOf" srcId="{AE811059-4AD6-40CF-9AE2-8A9A7A55EAC7}" destId="{632B466F-EC4B-4B4A-8F58-4B7D17F4ED7E}" srcOrd="4" destOrd="0" presId="urn:microsoft.com/office/officeart/2005/8/layout/list1"/>
    <dgm:cxn modelId="{C6CEF018-A5E7-490E-92C9-672786AE46C5}" type="presParOf" srcId="{632B466F-EC4B-4B4A-8F58-4B7D17F4ED7E}" destId="{6DFCEC48-E90A-4AEE-BBCE-3655173CC656}" srcOrd="0" destOrd="0" presId="urn:microsoft.com/office/officeart/2005/8/layout/list1"/>
    <dgm:cxn modelId="{2875BCFF-072A-4AF1-A4B0-1957ECF62D0C}" type="presParOf" srcId="{632B466F-EC4B-4B4A-8F58-4B7D17F4ED7E}" destId="{4E82065C-3124-45B5-B023-EF0A15DB1FC1}" srcOrd="1" destOrd="0" presId="urn:microsoft.com/office/officeart/2005/8/layout/list1"/>
    <dgm:cxn modelId="{9525CF70-9D59-465A-8681-249C465AE784}" type="presParOf" srcId="{AE811059-4AD6-40CF-9AE2-8A9A7A55EAC7}" destId="{91A723F1-0032-4BDF-BF32-EBB5C0C379BD}" srcOrd="5" destOrd="0" presId="urn:microsoft.com/office/officeart/2005/8/layout/list1"/>
    <dgm:cxn modelId="{D1570AAA-64C3-4095-8F1F-ABB1339253BD}" type="presParOf" srcId="{AE811059-4AD6-40CF-9AE2-8A9A7A55EAC7}" destId="{9A2A692C-B832-4AF8-8351-0634CB2E59F0}" srcOrd="6" destOrd="0" presId="urn:microsoft.com/office/officeart/2005/8/layout/list1"/>
    <dgm:cxn modelId="{A970C86C-269C-4DE1-BE8F-DBEDA5BCDD99}" type="presParOf" srcId="{AE811059-4AD6-40CF-9AE2-8A9A7A55EAC7}" destId="{0869B8ED-B35B-4B88-AF07-E4DA2034643E}" srcOrd="7" destOrd="0" presId="urn:microsoft.com/office/officeart/2005/8/layout/list1"/>
    <dgm:cxn modelId="{81A40218-818C-43C2-AF48-A3B1728C8ED7}" type="presParOf" srcId="{AE811059-4AD6-40CF-9AE2-8A9A7A55EAC7}" destId="{0D10538B-1C92-4899-886E-9C4B1F5A8B54}" srcOrd="8" destOrd="0" presId="urn:microsoft.com/office/officeart/2005/8/layout/list1"/>
    <dgm:cxn modelId="{595A12EF-EAA5-4EA6-BE78-D604765352F4}" type="presParOf" srcId="{0D10538B-1C92-4899-886E-9C4B1F5A8B54}" destId="{F82507E6-C538-4F0B-8625-493C70ACE1E1}" srcOrd="0" destOrd="0" presId="urn:microsoft.com/office/officeart/2005/8/layout/list1"/>
    <dgm:cxn modelId="{CCA8799F-1BB1-4985-A7BC-528ED86B670D}" type="presParOf" srcId="{0D10538B-1C92-4899-886E-9C4B1F5A8B54}" destId="{061F3D5F-C469-483E-9590-203ADB003C33}" srcOrd="1" destOrd="0" presId="urn:microsoft.com/office/officeart/2005/8/layout/list1"/>
    <dgm:cxn modelId="{F9060A1E-1466-4CDD-9F85-861F5164A84E}" type="presParOf" srcId="{AE811059-4AD6-40CF-9AE2-8A9A7A55EAC7}" destId="{3E250F47-7E85-4A23-B290-708A1728FE86}" srcOrd="9" destOrd="0" presId="urn:microsoft.com/office/officeart/2005/8/layout/list1"/>
    <dgm:cxn modelId="{D0F31C50-B6AA-4FFA-B85C-732903479FEE}" type="presParOf" srcId="{AE811059-4AD6-40CF-9AE2-8A9A7A55EAC7}" destId="{7D327D3B-EF9A-48B3-B191-DADB72A80410}" srcOrd="10" destOrd="0" presId="urn:microsoft.com/office/officeart/2005/8/layout/list1"/>
    <dgm:cxn modelId="{EB2F6C8D-F2D7-40F2-9971-BA7025FB41BC}" type="presParOf" srcId="{AE811059-4AD6-40CF-9AE2-8A9A7A55EAC7}" destId="{61C15EF5-8798-40A0-BE25-E8C5FBE417B8}" srcOrd="11" destOrd="0" presId="urn:microsoft.com/office/officeart/2005/8/layout/list1"/>
    <dgm:cxn modelId="{11273BF6-23A9-4B8D-830D-7073E443797F}" type="presParOf" srcId="{AE811059-4AD6-40CF-9AE2-8A9A7A55EAC7}" destId="{50A41D0E-0E52-4659-91E1-4CF90FB6C3B7}" srcOrd="12" destOrd="0" presId="urn:microsoft.com/office/officeart/2005/8/layout/list1"/>
    <dgm:cxn modelId="{17F250CF-653D-45DA-8B93-7D2A4C9C6A5E}" type="presParOf" srcId="{50A41D0E-0E52-4659-91E1-4CF90FB6C3B7}" destId="{9A8C99C2-2B7B-4754-9C68-0C731F592AE2}" srcOrd="0" destOrd="0" presId="urn:microsoft.com/office/officeart/2005/8/layout/list1"/>
    <dgm:cxn modelId="{F54C2379-088F-43F1-848D-36807C70C901}" type="presParOf" srcId="{50A41D0E-0E52-4659-91E1-4CF90FB6C3B7}" destId="{ECA2769C-7E9C-41A4-B1FF-752A583520F8}" srcOrd="1" destOrd="0" presId="urn:microsoft.com/office/officeart/2005/8/layout/list1"/>
    <dgm:cxn modelId="{0F220D40-6B36-4B9B-BB0E-575149AA8C05}" type="presParOf" srcId="{AE811059-4AD6-40CF-9AE2-8A9A7A55EAC7}" destId="{6793F8ED-D22E-4B6E-B27B-8003CABDC8E1}" srcOrd="13" destOrd="0" presId="urn:microsoft.com/office/officeart/2005/8/layout/list1"/>
    <dgm:cxn modelId="{811226AB-49FA-4F70-A9E7-F9690A135074}" type="presParOf" srcId="{AE811059-4AD6-40CF-9AE2-8A9A7A55EAC7}" destId="{736A8C78-2FA3-45EC-B3EF-C578E03DDA9D}" srcOrd="14"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ED271-D6CB-4E20-A3E0-91A455A19B5D}">
      <dsp:nvSpPr>
        <dsp:cNvPr id="0" name=""/>
        <dsp:cNvSpPr/>
      </dsp:nvSpPr>
      <dsp:spPr>
        <a:xfrm>
          <a:off x="6137615" y="647759"/>
          <a:ext cx="1173360" cy="1173360"/>
        </a:xfrm>
        <a:prstGeom prst="ellipse">
          <a:avLst/>
        </a:prstGeom>
        <a:solidFill>
          <a:srgbClr val="00B0F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id-ID" sz="5000" b="1" kern="1200" dirty="0" smtClean="0">
              <a:solidFill>
                <a:srgbClr val="FF0000"/>
              </a:solidFill>
            </a:rPr>
            <a:t>A</a:t>
          </a:r>
          <a:endParaRPr lang="id-ID" sz="5000" b="1" kern="1200" dirty="0">
            <a:solidFill>
              <a:srgbClr val="FF0000"/>
            </a:solidFill>
          </a:endParaRPr>
        </a:p>
      </dsp:txBody>
      <dsp:txXfrm>
        <a:off x="6309450" y="819594"/>
        <a:ext cx="829690" cy="829690"/>
      </dsp:txXfrm>
    </dsp:sp>
    <dsp:sp modelId="{1D7E641C-965C-4A28-826A-B4EB9A218A31}">
      <dsp:nvSpPr>
        <dsp:cNvPr id="0" name=""/>
        <dsp:cNvSpPr/>
      </dsp:nvSpPr>
      <dsp:spPr>
        <a:xfrm>
          <a:off x="5361789" y="894165"/>
          <a:ext cx="680549" cy="680549"/>
        </a:xfrm>
        <a:prstGeom prst="mathMinus">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dirty="0"/>
        </a:p>
      </dsp:txBody>
      <dsp:txXfrm>
        <a:off x="5451996" y="1154407"/>
        <a:ext cx="500135" cy="160065"/>
      </dsp:txXfrm>
    </dsp:sp>
    <dsp:sp modelId="{B12C1DE2-8ED9-46C4-85CF-E4798AFA967C}">
      <dsp:nvSpPr>
        <dsp:cNvPr id="0" name=""/>
        <dsp:cNvSpPr/>
      </dsp:nvSpPr>
      <dsp:spPr>
        <a:xfrm>
          <a:off x="4093151" y="647759"/>
          <a:ext cx="1173360" cy="1173360"/>
        </a:xfrm>
        <a:prstGeom prst="ellipse">
          <a:avLst/>
        </a:prstGeom>
        <a:solidFill>
          <a:srgbClr val="00B0F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id-ID" sz="5000" b="1" kern="1200" dirty="0">
              <a:solidFill>
                <a:srgbClr val="FF0000"/>
              </a:solidFill>
            </a:rPr>
            <a:t>D</a:t>
          </a:r>
        </a:p>
      </dsp:txBody>
      <dsp:txXfrm>
        <a:off x="4264986" y="819594"/>
        <a:ext cx="829690" cy="829690"/>
      </dsp:txXfrm>
    </dsp:sp>
    <dsp:sp modelId="{7453A253-E616-4B56-83EC-137505479371}">
      <dsp:nvSpPr>
        <dsp:cNvPr id="0" name=""/>
        <dsp:cNvSpPr/>
      </dsp:nvSpPr>
      <dsp:spPr>
        <a:xfrm>
          <a:off x="3317325" y="894165"/>
          <a:ext cx="680549" cy="680549"/>
        </a:xfrm>
        <a:prstGeom prst="mathPlus">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a:p>
      </dsp:txBody>
      <dsp:txXfrm>
        <a:off x="3407532" y="1154407"/>
        <a:ext cx="500135" cy="160065"/>
      </dsp:txXfrm>
    </dsp:sp>
    <dsp:sp modelId="{4742A534-AD35-41F4-A22B-403C9A0BA021}">
      <dsp:nvSpPr>
        <dsp:cNvPr id="0" name=""/>
        <dsp:cNvSpPr/>
      </dsp:nvSpPr>
      <dsp:spPr>
        <a:xfrm>
          <a:off x="2048687" y="647759"/>
          <a:ext cx="1173360" cy="1173360"/>
        </a:xfrm>
        <a:prstGeom prst="ellipse">
          <a:avLst/>
        </a:prstGeom>
        <a:solidFill>
          <a:srgbClr val="00B0F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id-ID" sz="5000" b="1" kern="1200" dirty="0">
              <a:solidFill>
                <a:srgbClr val="FF0000"/>
              </a:solidFill>
            </a:rPr>
            <a:t>M</a:t>
          </a:r>
        </a:p>
      </dsp:txBody>
      <dsp:txXfrm>
        <a:off x="2220522" y="819594"/>
        <a:ext cx="829690" cy="829690"/>
      </dsp:txXfrm>
    </dsp:sp>
    <dsp:sp modelId="{1314CA38-1D44-4DD8-BCBF-3CD3748C47A1}">
      <dsp:nvSpPr>
        <dsp:cNvPr id="0" name=""/>
        <dsp:cNvSpPr/>
      </dsp:nvSpPr>
      <dsp:spPr>
        <a:xfrm>
          <a:off x="1272861" y="894165"/>
          <a:ext cx="680549" cy="680549"/>
        </a:xfrm>
        <a:prstGeom prst="mathEqual">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id-ID" sz="2800" kern="1200"/>
        </a:p>
      </dsp:txBody>
      <dsp:txXfrm>
        <a:off x="1363068" y="1034358"/>
        <a:ext cx="500135" cy="400163"/>
      </dsp:txXfrm>
    </dsp:sp>
    <dsp:sp modelId="{4EFA5429-2A55-4C6B-AB49-D319F5148629}">
      <dsp:nvSpPr>
        <dsp:cNvPr id="0" name=""/>
        <dsp:cNvSpPr/>
      </dsp:nvSpPr>
      <dsp:spPr>
        <a:xfrm>
          <a:off x="4223" y="647759"/>
          <a:ext cx="1173360" cy="1173360"/>
        </a:xfrm>
        <a:prstGeom prst="ellipse">
          <a:avLst/>
        </a:prstGeom>
        <a:solidFill>
          <a:srgbClr val="00B0F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id-ID" sz="5000" b="1" kern="1200" dirty="0">
              <a:solidFill>
                <a:srgbClr val="FF0000"/>
              </a:solidFill>
            </a:rPr>
            <a:t>C</a:t>
          </a:r>
        </a:p>
      </dsp:txBody>
      <dsp:txXfrm>
        <a:off x="176058" y="819594"/>
        <a:ext cx="829690" cy="8296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472F2-4345-4BF3-B88A-EA396056B81D}">
      <dsp:nvSpPr>
        <dsp:cNvPr id="0" name=""/>
        <dsp:cNvSpPr/>
      </dsp:nvSpPr>
      <dsp:spPr>
        <a:xfrm>
          <a:off x="2639568" y="1344168"/>
          <a:ext cx="1642872" cy="1642872"/>
        </a:xfrm>
        <a:prstGeom prst="gear9">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id-ID" sz="1050" kern="1200" dirty="0">
              <a:solidFill>
                <a:srgbClr val="FF0000"/>
              </a:solidFill>
            </a:rPr>
            <a:t>MONOPOLY</a:t>
          </a:r>
        </a:p>
      </dsp:txBody>
      <dsp:txXfrm>
        <a:off x="2969858" y="1729003"/>
        <a:ext cx="982292" cy="844470"/>
      </dsp:txXfrm>
    </dsp:sp>
    <dsp:sp modelId="{B1FEFFF4-EB9E-428B-B2EC-D8CC5F0BDD9C}">
      <dsp:nvSpPr>
        <dsp:cNvPr id="0" name=""/>
        <dsp:cNvSpPr/>
      </dsp:nvSpPr>
      <dsp:spPr>
        <a:xfrm>
          <a:off x="1683715" y="955852"/>
          <a:ext cx="1194815" cy="1194815"/>
        </a:xfrm>
        <a:prstGeom prst="gear6">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id-ID" sz="900" kern="1200" dirty="0">
              <a:solidFill>
                <a:srgbClr val="FF0000"/>
              </a:solidFill>
            </a:rPr>
            <a:t>DISCRETION</a:t>
          </a:r>
        </a:p>
      </dsp:txBody>
      <dsp:txXfrm>
        <a:off x="1984513" y="1258468"/>
        <a:ext cx="593219" cy="589583"/>
      </dsp:txXfrm>
    </dsp:sp>
    <dsp:sp modelId="{7A3051FD-1B5A-481F-9EB7-B7663C4E5346}">
      <dsp:nvSpPr>
        <dsp:cNvPr id="0" name=""/>
        <dsp:cNvSpPr/>
      </dsp:nvSpPr>
      <dsp:spPr>
        <a:xfrm rot="20700000">
          <a:off x="2352934" y="131551"/>
          <a:ext cx="1170675" cy="1170675"/>
        </a:xfrm>
        <a:prstGeom prst="gear6">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id-ID" sz="800" kern="1200" dirty="0">
              <a:solidFill>
                <a:srgbClr val="FF0000"/>
              </a:solidFill>
            </a:rPr>
            <a:t>ACCOUNTABILITY</a:t>
          </a:r>
        </a:p>
      </dsp:txBody>
      <dsp:txXfrm rot="-20700000">
        <a:off x="2609697" y="388315"/>
        <a:ext cx="657148" cy="657148"/>
      </dsp:txXfrm>
    </dsp:sp>
    <dsp:sp modelId="{324DF1E9-4C7D-4F13-B620-9287434F359C}">
      <dsp:nvSpPr>
        <dsp:cNvPr id="0" name=""/>
        <dsp:cNvSpPr/>
      </dsp:nvSpPr>
      <dsp:spPr>
        <a:xfrm>
          <a:off x="2500464" y="1103444"/>
          <a:ext cx="2102876" cy="2102876"/>
        </a:xfrm>
        <a:prstGeom prst="circularArrow">
          <a:avLst>
            <a:gd name="adj1" fmla="val 4688"/>
            <a:gd name="adj2" fmla="val 299029"/>
            <a:gd name="adj3" fmla="val 2478200"/>
            <a:gd name="adj4" fmla="val 1594563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8394C7-B03D-450B-813D-C60455F10403}">
      <dsp:nvSpPr>
        <dsp:cNvPr id="0" name=""/>
        <dsp:cNvSpPr/>
      </dsp:nvSpPr>
      <dsp:spPr>
        <a:xfrm>
          <a:off x="1472115" y="696666"/>
          <a:ext cx="1527870" cy="152787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224A1F-ECFE-4D79-96DC-CCD400615240}">
      <dsp:nvSpPr>
        <dsp:cNvPr id="0" name=""/>
        <dsp:cNvSpPr/>
      </dsp:nvSpPr>
      <dsp:spPr>
        <a:xfrm>
          <a:off x="2082144" y="-119689"/>
          <a:ext cx="1647352" cy="164735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EA613-D3CB-4EBE-80DE-2953C5B6FDD3}">
      <dsp:nvSpPr>
        <dsp:cNvPr id="0" name=""/>
        <dsp:cNvSpPr/>
      </dsp:nvSpPr>
      <dsp:spPr>
        <a:xfrm>
          <a:off x="0" y="504240"/>
          <a:ext cx="2743200"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95593E-0DCD-495D-8EB3-2C9A0569F6C0}">
      <dsp:nvSpPr>
        <dsp:cNvPr id="0" name=""/>
        <dsp:cNvSpPr/>
      </dsp:nvSpPr>
      <dsp:spPr>
        <a:xfrm>
          <a:off x="137160" y="268080"/>
          <a:ext cx="1920240" cy="472320"/>
        </a:xfrm>
        <a:prstGeom prst="roundRect">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1" tIns="0" rIns="72581" bIns="0" numCol="1" spcCol="1270" anchor="ctr" anchorCtr="0">
          <a:noAutofit/>
        </a:bodyPr>
        <a:lstStyle/>
        <a:p>
          <a:pPr lvl="0" algn="l" defTabSz="711200">
            <a:lnSpc>
              <a:spcPct val="90000"/>
            </a:lnSpc>
            <a:spcBef>
              <a:spcPct val="0"/>
            </a:spcBef>
            <a:spcAft>
              <a:spcPct val="35000"/>
            </a:spcAft>
          </a:pPr>
          <a:r>
            <a:rPr lang="id-ID" sz="1600" b="1" kern="1200" dirty="0">
              <a:solidFill>
                <a:srgbClr val="FF0000"/>
              </a:solidFill>
            </a:rPr>
            <a:t>CORRUPTION</a:t>
          </a:r>
        </a:p>
      </dsp:txBody>
      <dsp:txXfrm>
        <a:off x="160217" y="291137"/>
        <a:ext cx="1874126" cy="426206"/>
      </dsp:txXfrm>
    </dsp:sp>
    <dsp:sp modelId="{9A2A692C-B832-4AF8-8351-0634CB2E59F0}">
      <dsp:nvSpPr>
        <dsp:cNvPr id="0" name=""/>
        <dsp:cNvSpPr/>
      </dsp:nvSpPr>
      <dsp:spPr>
        <a:xfrm>
          <a:off x="0" y="1230000"/>
          <a:ext cx="2743200"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82065C-3124-45B5-B023-EF0A15DB1FC1}">
      <dsp:nvSpPr>
        <dsp:cNvPr id="0" name=""/>
        <dsp:cNvSpPr/>
      </dsp:nvSpPr>
      <dsp:spPr>
        <a:xfrm>
          <a:off x="137160" y="993840"/>
          <a:ext cx="1920240" cy="472320"/>
        </a:xfrm>
        <a:prstGeom prst="roundRect">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1" tIns="0" rIns="72581" bIns="0" numCol="1" spcCol="1270" anchor="ctr" anchorCtr="0">
          <a:noAutofit/>
        </a:bodyPr>
        <a:lstStyle/>
        <a:p>
          <a:pPr lvl="0" algn="l" defTabSz="711200">
            <a:lnSpc>
              <a:spcPct val="90000"/>
            </a:lnSpc>
            <a:spcBef>
              <a:spcPct val="0"/>
            </a:spcBef>
            <a:spcAft>
              <a:spcPct val="35000"/>
            </a:spcAft>
          </a:pPr>
          <a:r>
            <a:rPr lang="id-ID" sz="1600" b="1" kern="1200" dirty="0">
              <a:solidFill>
                <a:srgbClr val="FF0000"/>
              </a:solidFill>
            </a:rPr>
            <a:t>MONOPOLY</a:t>
          </a:r>
        </a:p>
      </dsp:txBody>
      <dsp:txXfrm>
        <a:off x="160217" y="1016897"/>
        <a:ext cx="1874126" cy="426206"/>
      </dsp:txXfrm>
    </dsp:sp>
    <dsp:sp modelId="{7D327D3B-EF9A-48B3-B191-DADB72A80410}">
      <dsp:nvSpPr>
        <dsp:cNvPr id="0" name=""/>
        <dsp:cNvSpPr/>
      </dsp:nvSpPr>
      <dsp:spPr>
        <a:xfrm>
          <a:off x="0" y="1955760"/>
          <a:ext cx="2743200"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1F3D5F-C469-483E-9590-203ADB003C33}">
      <dsp:nvSpPr>
        <dsp:cNvPr id="0" name=""/>
        <dsp:cNvSpPr/>
      </dsp:nvSpPr>
      <dsp:spPr>
        <a:xfrm>
          <a:off x="137160" y="1719600"/>
          <a:ext cx="1920240" cy="472320"/>
        </a:xfrm>
        <a:prstGeom prst="roundRect">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1" tIns="0" rIns="72581" bIns="0" numCol="1" spcCol="1270" anchor="ctr" anchorCtr="0">
          <a:noAutofit/>
        </a:bodyPr>
        <a:lstStyle/>
        <a:p>
          <a:pPr lvl="0" algn="l" defTabSz="711200">
            <a:lnSpc>
              <a:spcPct val="90000"/>
            </a:lnSpc>
            <a:spcBef>
              <a:spcPct val="0"/>
            </a:spcBef>
            <a:spcAft>
              <a:spcPct val="35000"/>
            </a:spcAft>
          </a:pPr>
          <a:r>
            <a:rPr lang="id-ID" sz="1600" b="1" kern="1200" dirty="0" smtClean="0">
              <a:solidFill>
                <a:srgbClr val="FF0000"/>
              </a:solidFill>
            </a:rPr>
            <a:t>DISCRETION</a:t>
          </a:r>
          <a:endParaRPr lang="id-ID" sz="1600" b="1" kern="1200" dirty="0">
            <a:solidFill>
              <a:srgbClr val="FF0000"/>
            </a:solidFill>
          </a:endParaRPr>
        </a:p>
      </dsp:txBody>
      <dsp:txXfrm>
        <a:off x="160217" y="1742657"/>
        <a:ext cx="1874126" cy="426206"/>
      </dsp:txXfrm>
    </dsp:sp>
    <dsp:sp modelId="{736A8C78-2FA3-45EC-B3EF-C578E03DDA9D}">
      <dsp:nvSpPr>
        <dsp:cNvPr id="0" name=""/>
        <dsp:cNvSpPr/>
      </dsp:nvSpPr>
      <dsp:spPr>
        <a:xfrm>
          <a:off x="0" y="2681520"/>
          <a:ext cx="2743200" cy="403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A2769C-7E9C-41A4-B1FF-752A583520F8}">
      <dsp:nvSpPr>
        <dsp:cNvPr id="0" name=""/>
        <dsp:cNvSpPr/>
      </dsp:nvSpPr>
      <dsp:spPr>
        <a:xfrm>
          <a:off x="137160" y="2445360"/>
          <a:ext cx="1920240" cy="472320"/>
        </a:xfrm>
        <a:prstGeom prst="roundRect">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1" tIns="0" rIns="72581" bIns="0" numCol="1" spcCol="1270" anchor="ctr" anchorCtr="0">
          <a:noAutofit/>
        </a:bodyPr>
        <a:lstStyle/>
        <a:p>
          <a:pPr lvl="0" algn="l" defTabSz="711200">
            <a:lnSpc>
              <a:spcPct val="90000"/>
            </a:lnSpc>
            <a:spcBef>
              <a:spcPct val="0"/>
            </a:spcBef>
            <a:spcAft>
              <a:spcPct val="35000"/>
            </a:spcAft>
          </a:pPr>
          <a:r>
            <a:rPr lang="id-ID" sz="1600" b="1" kern="1200" dirty="0">
              <a:solidFill>
                <a:srgbClr val="FF0000"/>
              </a:solidFill>
            </a:rPr>
            <a:t>ACCOUNTABILITY</a:t>
          </a:r>
        </a:p>
      </dsp:txBody>
      <dsp:txXfrm>
        <a:off x="160217" y="2468417"/>
        <a:ext cx="187412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21327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406529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11401-6E66-4009-A619-61E1A58F408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3144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1768347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11401-6E66-4009-A619-61E1A58F408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5423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3958836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1184586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209542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75279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D10A59-429A-4BC9-9CB2-8E111557E66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147557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58234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D10A59-429A-4BC9-9CB2-8E111557E66F}"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17452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D10A59-429A-4BC9-9CB2-8E111557E66F}"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119655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10A59-429A-4BC9-9CB2-8E111557E66F}"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320646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427510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D10A59-429A-4BC9-9CB2-8E111557E66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511401-6E66-4009-A619-61E1A58F4082}" type="slidenum">
              <a:rPr lang="en-US" smtClean="0"/>
              <a:t>‹#›</a:t>
            </a:fld>
            <a:endParaRPr lang="en-US"/>
          </a:p>
        </p:txBody>
      </p:sp>
    </p:spTree>
    <p:extLst>
      <p:ext uri="{BB962C8B-B14F-4D97-AF65-F5344CB8AC3E}">
        <p14:creationId xmlns:p14="http://schemas.microsoft.com/office/powerpoint/2010/main" val="240267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D10A59-429A-4BC9-9CB2-8E111557E66F}" type="datetimeFigureOut">
              <a:rPr lang="en-US" smtClean="0"/>
              <a:t>10/9/2019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511401-6E66-4009-A619-61E1A58F4082}" type="slidenum">
              <a:rPr lang="en-US" smtClean="0"/>
              <a:t>‹#›</a:t>
            </a:fld>
            <a:endParaRPr lang="en-US"/>
          </a:p>
        </p:txBody>
      </p:sp>
    </p:spTree>
    <p:extLst>
      <p:ext uri="{BB962C8B-B14F-4D97-AF65-F5344CB8AC3E}">
        <p14:creationId xmlns:p14="http://schemas.microsoft.com/office/powerpoint/2010/main" val="4164546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berpungli.i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71480"/>
            <a:ext cx="7467600" cy="5902472"/>
          </a:xfrm>
        </p:spPr>
        <p:txBody>
          <a:bodyPr>
            <a:normAutofit/>
          </a:bodyPr>
          <a:lstStyle/>
          <a:p>
            <a:pPr algn="ctr">
              <a:buNone/>
            </a:pPr>
            <a:endParaRPr lang="id-ID" sz="4000" dirty="0"/>
          </a:p>
          <a:p>
            <a:pPr algn="ctr">
              <a:buNone/>
            </a:pPr>
            <a:r>
              <a:rPr lang="id-ID" sz="4000" dirty="0"/>
              <a:t>MEWUJUDKAN KAB. MALANG SEBAGAI KABUPATEN BEBAS PUNGUTAN LIAR</a:t>
            </a:r>
          </a:p>
          <a:p>
            <a:pPr>
              <a:buNone/>
            </a:pPr>
            <a:endParaRPr lang="id-ID" dirty="0" smtClean="0"/>
          </a:p>
          <a:p>
            <a:pPr>
              <a:buNone/>
            </a:pPr>
            <a:endParaRPr lang="id-ID" dirty="0" smtClean="0"/>
          </a:p>
          <a:p>
            <a:pPr algn="ctr">
              <a:buNone/>
            </a:pPr>
            <a:endParaRPr lang="id-ID" dirty="0" smtClean="0"/>
          </a:p>
          <a:p>
            <a:pPr algn="ctr">
              <a:buNone/>
            </a:pPr>
            <a:endParaRPr lang="id-ID" dirty="0" smtClean="0"/>
          </a:p>
          <a:p>
            <a:pPr algn="ctr">
              <a:buNone/>
            </a:pPr>
            <a:r>
              <a:rPr lang="en-US" dirty="0" err="1" smtClean="0"/>
              <a:t>Kepanjen</a:t>
            </a:r>
            <a:r>
              <a:rPr lang="id-ID" dirty="0" smtClean="0"/>
              <a:t>, </a:t>
            </a:r>
            <a:r>
              <a:rPr lang="en-US" dirty="0" smtClean="0"/>
              <a:t>  </a:t>
            </a:r>
            <a:r>
              <a:rPr lang="en-US" dirty="0" err="1" smtClean="0"/>
              <a:t>Oktober</a:t>
            </a:r>
            <a:r>
              <a:rPr lang="en-US" dirty="0" smtClean="0"/>
              <a:t> </a:t>
            </a:r>
            <a:r>
              <a:rPr lang="id-ID" dirty="0" smtClean="0"/>
              <a:t>201</a:t>
            </a:r>
            <a:r>
              <a:rPr lang="en-US" dirty="0" smtClean="0"/>
              <a:t>9</a:t>
            </a:r>
            <a:endParaRPr lang="id-ID" dirty="0"/>
          </a:p>
        </p:txBody>
      </p:sp>
    </p:spTree>
    <p:extLst>
      <p:ext uri="{BB962C8B-B14F-4D97-AF65-F5344CB8AC3E}">
        <p14:creationId xmlns:p14="http://schemas.microsoft.com/office/powerpoint/2010/main" val="2256599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7962"/>
          </a:xfrm>
        </p:spPr>
        <p:txBody>
          <a:bodyPr/>
          <a:lstStyle/>
          <a:p>
            <a:r>
              <a:rPr lang="en-ID" dirty="0" smtClean="0"/>
              <a:t>Yang </a:t>
            </a:r>
            <a:r>
              <a:rPr lang="en-ID" dirty="0" err="1" smtClean="0"/>
              <a:t>diperbolehkan</a:t>
            </a:r>
            <a:r>
              <a:rPr lang="en-ID" dirty="0" smtClean="0"/>
              <a:t> </a:t>
            </a:r>
            <a:r>
              <a:rPr lang="en-ID" dirty="0" err="1" smtClean="0"/>
              <a:t>disekolah</a:t>
            </a:r>
            <a:r>
              <a:rPr lang="en-ID" dirty="0" smtClean="0"/>
              <a:t> :</a:t>
            </a:r>
            <a:endParaRPr lang="en-US" dirty="0"/>
          </a:p>
        </p:txBody>
      </p:sp>
      <p:sp>
        <p:nvSpPr>
          <p:cNvPr id="3" name="Content Placeholder 2"/>
          <p:cNvSpPr>
            <a:spLocks noGrp="1"/>
          </p:cNvSpPr>
          <p:nvPr>
            <p:ph idx="1"/>
          </p:nvPr>
        </p:nvSpPr>
        <p:spPr>
          <a:xfrm>
            <a:off x="2589212" y="1637731"/>
            <a:ext cx="8915400" cy="4273491"/>
          </a:xfrm>
        </p:spPr>
        <p:txBody>
          <a:bodyPr>
            <a:normAutofit lnSpcReduction="10000"/>
          </a:bodyPr>
          <a:lstStyle/>
          <a:p>
            <a:r>
              <a:rPr lang="en-ID" sz="2400" b="1" dirty="0" err="1" smtClean="0">
                <a:solidFill>
                  <a:schemeClr val="tx1"/>
                </a:solidFill>
              </a:rPr>
              <a:t>Bantuan</a:t>
            </a:r>
            <a:r>
              <a:rPr lang="en-ID" sz="2400" dirty="0" smtClean="0">
                <a:solidFill>
                  <a:schemeClr val="tx1"/>
                </a:solidFill>
              </a:rPr>
              <a:t> </a:t>
            </a:r>
          </a:p>
          <a:p>
            <a:pPr marL="355600" indent="0" algn="just">
              <a:buNone/>
            </a:pPr>
            <a:r>
              <a:rPr lang="en-US" sz="2400" spc="-95" dirty="0" err="1">
                <a:solidFill>
                  <a:schemeClr val="tx1"/>
                </a:solidFill>
                <a:latin typeface="Arial"/>
                <a:cs typeface="Arial"/>
              </a:rPr>
              <a:t>Definisi</a:t>
            </a:r>
            <a:r>
              <a:rPr lang="en-US" sz="2400" spc="-95" dirty="0">
                <a:solidFill>
                  <a:schemeClr val="tx1"/>
                </a:solidFill>
                <a:latin typeface="Arial"/>
                <a:cs typeface="Arial"/>
              </a:rPr>
              <a:t>:  </a:t>
            </a:r>
            <a:r>
              <a:rPr lang="en-US" sz="2400" spc="-105" dirty="0" err="1">
                <a:solidFill>
                  <a:schemeClr val="tx1"/>
                </a:solidFill>
                <a:latin typeface="Arial"/>
                <a:cs typeface="Arial"/>
              </a:rPr>
              <a:t>Pemberian</a:t>
            </a:r>
            <a:r>
              <a:rPr lang="en-US" sz="2400" spc="-105" dirty="0">
                <a:solidFill>
                  <a:schemeClr val="tx1"/>
                </a:solidFill>
                <a:latin typeface="Arial"/>
                <a:cs typeface="Arial"/>
              </a:rPr>
              <a:t>  </a:t>
            </a:r>
            <a:r>
              <a:rPr lang="en-US" sz="2400" spc="-75" dirty="0" err="1">
                <a:solidFill>
                  <a:schemeClr val="tx1"/>
                </a:solidFill>
                <a:latin typeface="Arial"/>
                <a:cs typeface="Arial"/>
              </a:rPr>
              <a:t>uang</a:t>
            </a:r>
            <a:r>
              <a:rPr lang="en-US" sz="2400" spc="-75" dirty="0">
                <a:solidFill>
                  <a:schemeClr val="tx1"/>
                </a:solidFill>
                <a:latin typeface="Arial"/>
                <a:cs typeface="Arial"/>
              </a:rPr>
              <a:t>/</a:t>
            </a:r>
            <a:r>
              <a:rPr lang="en-US" sz="2400" spc="-75" dirty="0" err="1">
                <a:solidFill>
                  <a:schemeClr val="tx1"/>
                </a:solidFill>
                <a:latin typeface="Arial"/>
                <a:cs typeface="Arial"/>
              </a:rPr>
              <a:t>barang</a:t>
            </a:r>
            <a:r>
              <a:rPr lang="en-US" sz="2400" spc="-75" dirty="0">
                <a:solidFill>
                  <a:schemeClr val="tx1"/>
                </a:solidFill>
                <a:latin typeface="Arial"/>
                <a:cs typeface="Arial"/>
              </a:rPr>
              <a:t>/</a:t>
            </a:r>
            <a:r>
              <a:rPr lang="en-US" sz="2400" spc="-75" dirty="0" err="1">
                <a:solidFill>
                  <a:schemeClr val="tx1"/>
                </a:solidFill>
                <a:latin typeface="Arial"/>
                <a:cs typeface="Arial"/>
              </a:rPr>
              <a:t>jasa</a:t>
            </a:r>
            <a:r>
              <a:rPr lang="en-US" sz="2400" spc="-75" dirty="0">
                <a:solidFill>
                  <a:schemeClr val="tx1"/>
                </a:solidFill>
                <a:latin typeface="Arial"/>
                <a:cs typeface="Arial"/>
              </a:rPr>
              <a:t>  </a:t>
            </a:r>
            <a:r>
              <a:rPr lang="en-US" sz="2400" spc="-50" dirty="0" err="1">
                <a:solidFill>
                  <a:schemeClr val="tx1"/>
                </a:solidFill>
                <a:latin typeface="Arial"/>
                <a:cs typeface="Arial"/>
              </a:rPr>
              <a:t>oleh</a:t>
            </a:r>
            <a:r>
              <a:rPr lang="en-US" sz="2400" spc="-50" dirty="0">
                <a:solidFill>
                  <a:schemeClr val="tx1"/>
                </a:solidFill>
                <a:latin typeface="Arial"/>
                <a:cs typeface="Arial"/>
              </a:rPr>
              <a:t> </a:t>
            </a:r>
            <a:r>
              <a:rPr lang="en-US" sz="2400" spc="-125" dirty="0" err="1">
                <a:solidFill>
                  <a:schemeClr val="tx1"/>
                </a:solidFill>
                <a:latin typeface="Arial"/>
                <a:cs typeface="Arial"/>
              </a:rPr>
              <a:t>pemangku</a:t>
            </a:r>
            <a:r>
              <a:rPr lang="en-US" sz="2400" spc="-125" dirty="0">
                <a:solidFill>
                  <a:schemeClr val="tx1"/>
                </a:solidFill>
                <a:latin typeface="Arial"/>
                <a:cs typeface="Arial"/>
              </a:rPr>
              <a:t>  </a:t>
            </a:r>
            <a:r>
              <a:rPr lang="en-US" sz="2400" spc="-105" dirty="0" err="1">
                <a:solidFill>
                  <a:schemeClr val="tx1"/>
                </a:solidFill>
                <a:latin typeface="Arial"/>
                <a:cs typeface="Arial"/>
              </a:rPr>
              <a:t>kepentingan</a:t>
            </a:r>
            <a:r>
              <a:rPr lang="en-US" sz="2400" spc="-105" dirty="0">
                <a:solidFill>
                  <a:schemeClr val="tx1"/>
                </a:solidFill>
                <a:latin typeface="Arial"/>
                <a:cs typeface="Arial"/>
              </a:rPr>
              <a:t>  </a:t>
            </a:r>
            <a:r>
              <a:rPr lang="en-US" sz="2400" spc="-110" dirty="0" err="1">
                <a:solidFill>
                  <a:schemeClr val="tx1"/>
                </a:solidFill>
                <a:latin typeface="Arial"/>
                <a:cs typeface="Arial"/>
              </a:rPr>
              <a:t>satuan</a:t>
            </a:r>
            <a:r>
              <a:rPr lang="en-US" sz="2400" spc="-140" dirty="0">
                <a:solidFill>
                  <a:schemeClr val="tx1"/>
                </a:solidFill>
                <a:latin typeface="Arial"/>
                <a:cs typeface="Arial"/>
              </a:rPr>
              <a:t> </a:t>
            </a:r>
            <a:r>
              <a:rPr lang="en-US" sz="2400" spc="-100" dirty="0" err="1">
                <a:solidFill>
                  <a:schemeClr val="tx1"/>
                </a:solidFill>
                <a:latin typeface="Arial"/>
                <a:cs typeface="Arial"/>
              </a:rPr>
              <a:t>pendidikan</a:t>
            </a:r>
            <a:r>
              <a:rPr lang="en-US" sz="2400" spc="-100" dirty="0">
                <a:solidFill>
                  <a:schemeClr val="tx1"/>
                </a:solidFill>
                <a:latin typeface="Arial"/>
                <a:cs typeface="Arial"/>
              </a:rPr>
              <a:t>  </a:t>
            </a:r>
            <a:r>
              <a:rPr lang="en-US" sz="2400" spc="-80" dirty="0">
                <a:solidFill>
                  <a:schemeClr val="tx1"/>
                </a:solidFill>
                <a:latin typeface="Arial"/>
                <a:cs typeface="Arial"/>
              </a:rPr>
              <a:t>di </a:t>
            </a:r>
            <a:r>
              <a:rPr lang="en-US" sz="2400" spc="-80" dirty="0" err="1">
                <a:solidFill>
                  <a:schemeClr val="tx1"/>
                </a:solidFill>
                <a:latin typeface="Arial"/>
                <a:cs typeface="Arial"/>
              </a:rPr>
              <a:t>luar</a:t>
            </a:r>
            <a:r>
              <a:rPr lang="en-US" sz="2400" spc="-80" dirty="0">
                <a:solidFill>
                  <a:schemeClr val="tx1"/>
                </a:solidFill>
                <a:latin typeface="Arial"/>
                <a:cs typeface="Arial"/>
              </a:rPr>
              <a:t> </a:t>
            </a:r>
            <a:r>
              <a:rPr lang="en-US" sz="2400" spc="-95" dirty="0" err="1">
                <a:solidFill>
                  <a:schemeClr val="tx1"/>
                </a:solidFill>
                <a:latin typeface="Arial"/>
                <a:cs typeface="Arial"/>
              </a:rPr>
              <a:t>peserta</a:t>
            </a:r>
            <a:r>
              <a:rPr lang="en-US" sz="2400" spc="-95" dirty="0">
                <a:solidFill>
                  <a:schemeClr val="tx1"/>
                </a:solidFill>
                <a:latin typeface="Arial"/>
                <a:cs typeface="Arial"/>
              </a:rPr>
              <a:t>  </a:t>
            </a:r>
            <a:r>
              <a:rPr lang="en-US" sz="2400" spc="-90" dirty="0" err="1">
                <a:solidFill>
                  <a:schemeClr val="tx1"/>
                </a:solidFill>
                <a:latin typeface="Arial"/>
                <a:cs typeface="Arial"/>
              </a:rPr>
              <a:t>didik</a:t>
            </a:r>
            <a:r>
              <a:rPr lang="en-US" sz="2400" spc="-90" dirty="0">
                <a:solidFill>
                  <a:schemeClr val="tx1"/>
                </a:solidFill>
                <a:latin typeface="Arial"/>
                <a:cs typeface="Arial"/>
              </a:rPr>
              <a:t> </a:t>
            </a:r>
            <a:r>
              <a:rPr lang="en-US" sz="2400" spc="-80" dirty="0" err="1">
                <a:solidFill>
                  <a:schemeClr val="tx1"/>
                </a:solidFill>
                <a:latin typeface="Arial"/>
                <a:cs typeface="Arial"/>
              </a:rPr>
              <a:t>atau</a:t>
            </a:r>
            <a:r>
              <a:rPr lang="en-US" sz="2400" spc="-80" dirty="0">
                <a:solidFill>
                  <a:schemeClr val="tx1"/>
                </a:solidFill>
                <a:latin typeface="Arial"/>
                <a:cs typeface="Arial"/>
              </a:rPr>
              <a:t> </a:t>
            </a:r>
            <a:r>
              <a:rPr lang="en-US" sz="2400" spc="-125" dirty="0">
                <a:solidFill>
                  <a:schemeClr val="tx1"/>
                </a:solidFill>
                <a:latin typeface="Arial"/>
                <a:cs typeface="Arial"/>
              </a:rPr>
              <a:t>orang  </a:t>
            </a:r>
            <a:r>
              <a:rPr lang="en-US" sz="2400" spc="-30" dirty="0" err="1">
                <a:solidFill>
                  <a:schemeClr val="tx1"/>
                </a:solidFill>
                <a:latin typeface="Arial"/>
                <a:cs typeface="Arial"/>
              </a:rPr>
              <a:t>tua</a:t>
            </a:r>
            <a:r>
              <a:rPr lang="en-US" sz="2400" spc="-30" dirty="0">
                <a:solidFill>
                  <a:schemeClr val="tx1"/>
                </a:solidFill>
                <a:latin typeface="Arial"/>
                <a:cs typeface="Arial"/>
              </a:rPr>
              <a:t>/</a:t>
            </a:r>
            <a:r>
              <a:rPr lang="en-US" sz="2400" spc="-30" dirty="0" err="1">
                <a:solidFill>
                  <a:schemeClr val="tx1"/>
                </a:solidFill>
                <a:latin typeface="Arial"/>
                <a:cs typeface="Arial"/>
              </a:rPr>
              <a:t>wali</a:t>
            </a:r>
            <a:r>
              <a:rPr lang="en-US" sz="2400" spc="-30" dirty="0">
                <a:solidFill>
                  <a:schemeClr val="tx1"/>
                </a:solidFill>
                <a:latin typeface="Arial"/>
                <a:cs typeface="Arial"/>
              </a:rPr>
              <a:t>, </a:t>
            </a:r>
            <a:r>
              <a:rPr lang="en-US" sz="2400" spc="-85" dirty="0" err="1">
                <a:solidFill>
                  <a:schemeClr val="tx1"/>
                </a:solidFill>
                <a:latin typeface="Arial"/>
                <a:cs typeface="Arial"/>
              </a:rPr>
              <a:t>dengan</a:t>
            </a:r>
            <a:r>
              <a:rPr lang="en-US" sz="2400" spc="-85" dirty="0">
                <a:solidFill>
                  <a:schemeClr val="tx1"/>
                </a:solidFill>
                <a:latin typeface="Arial"/>
                <a:cs typeface="Arial"/>
              </a:rPr>
              <a:t>  </a:t>
            </a:r>
            <a:r>
              <a:rPr lang="en-US" sz="2400" spc="-75" dirty="0" err="1">
                <a:solidFill>
                  <a:schemeClr val="tx1"/>
                </a:solidFill>
                <a:latin typeface="Arial"/>
                <a:cs typeface="Arial"/>
              </a:rPr>
              <a:t>syarat</a:t>
            </a:r>
            <a:r>
              <a:rPr lang="en-US" sz="2400" spc="-75" dirty="0">
                <a:solidFill>
                  <a:schemeClr val="tx1"/>
                </a:solidFill>
                <a:latin typeface="Arial"/>
                <a:cs typeface="Arial"/>
              </a:rPr>
              <a:t> </a:t>
            </a:r>
            <a:r>
              <a:rPr lang="en-US" sz="2400" spc="-100" dirty="0">
                <a:solidFill>
                  <a:schemeClr val="tx1"/>
                </a:solidFill>
                <a:latin typeface="Arial"/>
                <a:cs typeface="Arial"/>
              </a:rPr>
              <a:t>yang  </a:t>
            </a:r>
            <a:r>
              <a:rPr lang="en-US" sz="2400" spc="-100" dirty="0" err="1">
                <a:solidFill>
                  <a:schemeClr val="tx1"/>
                </a:solidFill>
                <a:latin typeface="Arial"/>
                <a:cs typeface="Arial"/>
              </a:rPr>
              <a:t>disepakati</a:t>
            </a:r>
            <a:r>
              <a:rPr lang="en-US" sz="2400" spc="-114" dirty="0">
                <a:solidFill>
                  <a:schemeClr val="tx1"/>
                </a:solidFill>
                <a:latin typeface="Arial"/>
                <a:cs typeface="Arial"/>
              </a:rPr>
              <a:t> </a:t>
            </a:r>
            <a:r>
              <a:rPr lang="en-US" sz="2400" spc="-100" dirty="0">
                <a:solidFill>
                  <a:schemeClr val="tx1"/>
                </a:solidFill>
                <a:latin typeface="Arial"/>
                <a:cs typeface="Arial"/>
              </a:rPr>
              <a:t>para </a:t>
            </a:r>
            <a:r>
              <a:rPr lang="en-US" sz="2400" spc="-100" dirty="0" err="1" smtClean="0">
                <a:solidFill>
                  <a:schemeClr val="tx1"/>
                </a:solidFill>
                <a:latin typeface="Arial"/>
                <a:cs typeface="Arial"/>
              </a:rPr>
              <a:t>pihak</a:t>
            </a:r>
            <a:r>
              <a:rPr lang="en-US" sz="2400" spc="-100" dirty="0" smtClean="0">
                <a:solidFill>
                  <a:schemeClr val="tx1"/>
                </a:solidFill>
                <a:latin typeface="Arial"/>
                <a:cs typeface="Arial"/>
              </a:rPr>
              <a:t>.</a:t>
            </a:r>
            <a:endParaRPr lang="en-ID" sz="2400" dirty="0">
              <a:solidFill>
                <a:schemeClr val="tx1"/>
              </a:solidFill>
            </a:endParaRPr>
          </a:p>
          <a:p>
            <a:endParaRPr lang="en-ID" sz="2400" dirty="0" smtClean="0">
              <a:solidFill>
                <a:schemeClr val="tx1"/>
              </a:solidFill>
            </a:endParaRPr>
          </a:p>
          <a:p>
            <a:r>
              <a:rPr lang="en-ID" sz="2400" b="1" dirty="0" err="1" smtClean="0">
                <a:solidFill>
                  <a:schemeClr val="tx1"/>
                </a:solidFill>
              </a:rPr>
              <a:t>Sumbangan</a:t>
            </a:r>
            <a:endParaRPr lang="en-ID" sz="2400" b="1" dirty="0" smtClean="0">
              <a:solidFill>
                <a:schemeClr val="tx1"/>
              </a:solidFill>
            </a:endParaRPr>
          </a:p>
          <a:p>
            <a:pPr marL="273050" marR="115570" indent="0" algn="just">
              <a:lnSpc>
                <a:spcPct val="116700"/>
              </a:lnSpc>
              <a:spcBef>
                <a:spcPts val="125"/>
              </a:spcBef>
              <a:buNone/>
            </a:pPr>
            <a:r>
              <a:rPr lang="en-US" sz="2400" spc="-95" dirty="0" err="1" smtClean="0">
                <a:solidFill>
                  <a:schemeClr val="tx1"/>
                </a:solidFill>
                <a:latin typeface="Arial"/>
                <a:cs typeface="Arial"/>
              </a:rPr>
              <a:t>Definisi</a:t>
            </a:r>
            <a:r>
              <a:rPr lang="en-US" sz="2400" spc="-95" dirty="0">
                <a:solidFill>
                  <a:schemeClr val="tx1"/>
                </a:solidFill>
                <a:latin typeface="Arial"/>
                <a:cs typeface="Arial"/>
              </a:rPr>
              <a:t>: </a:t>
            </a:r>
            <a:r>
              <a:rPr lang="en-US" sz="2400" spc="-105" dirty="0" err="1">
                <a:solidFill>
                  <a:schemeClr val="tx1"/>
                </a:solidFill>
                <a:latin typeface="Arial"/>
                <a:cs typeface="Arial"/>
              </a:rPr>
              <a:t>Pemberian</a:t>
            </a:r>
            <a:r>
              <a:rPr lang="en-US" sz="2400" spc="-105" dirty="0">
                <a:solidFill>
                  <a:schemeClr val="tx1"/>
                </a:solidFill>
                <a:latin typeface="Arial"/>
                <a:cs typeface="Arial"/>
              </a:rPr>
              <a:t>  </a:t>
            </a:r>
            <a:r>
              <a:rPr lang="en-US" sz="2400" spc="-75" dirty="0" err="1">
                <a:solidFill>
                  <a:schemeClr val="tx1"/>
                </a:solidFill>
                <a:latin typeface="Arial"/>
                <a:cs typeface="Arial"/>
              </a:rPr>
              <a:t>uang</a:t>
            </a:r>
            <a:r>
              <a:rPr lang="en-US" sz="2400" spc="-75" dirty="0">
                <a:solidFill>
                  <a:schemeClr val="tx1"/>
                </a:solidFill>
                <a:latin typeface="Arial"/>
                <a:cs typeface="Arial"/>
              </a:rPr>
              <a:t>/</a:t>
            </a:r>
            <a:r>
              <a:rPr lang="en-US" sz="2400" spc="-75" dirty="0" err="1">
                <a:solidFill>
                  <a:schemeClr val="tx1"/>
                </a:solidFill>
                <a:latin typeface="Arial"/>
                <a:cs typeface="Arial"/>
              </a:rPr>
              <a:t>barang</a:t>
            </a:r>
            <a:r>
              <a:rPr lang="en-US" sz="2400" spc="-75" dirty="0">
                <a:solidFill>
                  <a:schemeClr val="tx1"/>
                </a:solidFill>
                <a:latin typeface="Arial"/>
                <a:cs typeface="Arial"/>
              </a:rPr>
              <a:t>/</a:t>
            </a:r>
            <a:r>
              <a:rPr lang="en-US" sz="2400" spc="-75" dirty="0" err="1">
                <a:solidFill>
                  <a:schemeClr val="tx1"/>
                </a:solidFill>
                <a:latin typeface="Arial"/>
                <a:cs typeface="Arial"/>
              </a:rPr>
              <a:t>jasa</a:t>
            </a:r>
            <a:r>
              <a:rPr lang="en-US" sz="2400" spc="-75" dirty="0">
                <a:solidFill>
                  <a:schemeClr val="tx1"/>
                </a:solidFill>
                <a:latin typeface="Arial"/>
                <a:cs typeface="Arial"/>
              </a:rPr>
              <a:t> </a:t>
            </a:r>
            <a:r>
              <a:rPr lang="en-US" sz="2400" spc="-50" dirty="0" err="1">
                <a:solidFill>
                  <a:schemeClr val="tx1"/>
                </a:solidFill>
                <a:latin typeface="Arial"/>
                <a:cs typeface="Arial"/>
              </a:rPr>
              <a:t>oleh</a:t>
            </a:r>
            <a:r>
              <a:rPr lang="en-US" sz="2400" spc="-50" dirty="0">
                <a:solidFill>
                  <a:schemeClr val="tx1"/>
                </a:solidFill>
                <a:latin typeface="Arial"/>
                <a:cs typeface="Arial"/>
              </a:rPr>
              <a:t>  </a:t>
            </a:r>
            <a:r>
              <a:rPr lang="en-US" sz="2400" spc="-95" dirty="0" err="1">
                <a:solidFill>
                  <a:schemeClr val="tx1"/>
                </a:solidFill>
                <a:latin typeface="Arial"/>
                <a:cs typeface="Arial"/>
              </a:rPr>
              <a:t>peserta</a:t>
            </a:r>
            <a:r>
              <a:rPr lang="en-US" sz="2400" spc="-95" dirty="0">
                <a:solidFill>
                  <a:schemeClr val="tx1"/>
                </a:solidFill>
                <a:latin typeface="Arial"/>
                <a:cs typeface="Arial"/>
              </a:rPr>
              <a:t> </a:t>
            </a:r>
            <a:r>
              <a:rPr lang="en-US" sz="2400" spc="-80" dirty="0" err="1">
                <a:solidFill>
                  <a:schemeClr val="tx1"/>
                </a:solidFill>
                <a:latin typeface="Arial"/>
                <a:cs typeface="Arial"/>
              </a:rPr>
              <a:t>didik</a:t>
            </a:r>
            <a:r>
              <a:rPr lang="en-US" sz="2400" spc="-80" dirty="0">
                <a:solidFill>
                  <a:schemeClr val="tx1"/>
                </a:solidFill>
                <a:latin typeface="Arial"/>
                <a:cs typeface="Arial"/>
              </a:rPr>
              <a:t>, </a:t>
            </a:r>
            <a:r>
              <a:rPr lang="en-US" sz="2400" spc="-125" dirty="0">
                <a:solidFill>
                  <a:schemeClr val="tx1"/>
                </a:solidFill>
                <a:latin typeface="Arial"/>
                <a:cs typeface="Arial"/>
              </a:rPr>
              <a:t>orang  </a:t>
            </a:r>
            <a:r>
              <a:rPr lang="en-US" sz="2400" spc="-30" dirty="0" err="1">
                <a:solidFill>
                  <a:schemeClr val="tx1"/>
                </a:solidFill>
                <a:latin typeface="Arial"/>
                <a:cs typeface="Arial"/>
              </a:rPr>
              <a:t>tua</a:t>
            </a:r>
            <a:r>
              <a:rPr lang="en-US" sz="2400" spc="-30" dirty="0">
                <a:solidFill>
                  <a:schemeClr val="tx1"/>
                </a:solidFill>
                <a:latin typeface="Arial"/>
                <a:cs typeface="Arial"/>
              </a:rPr>
              <a:t>/</a:t>
            </a:r>
            <a:r>
              <a:rPr lang="en-US" sz="2400" spc="-30" dirty="0" err="1">
                <a:solidFill>
                  <a:schemeClr val="tx1"/>
                </a:solidFill>
                <a:latin typeface="Arial"/>
                <a:cs typeface="Arial"/>
              </a:rPr>
              <a:t>wali</a:t>
            </a:r>
            <a:r>
              <a:rPr lang="en-US" sz="2400" spc="-30" dirty="0">
                <a:solidFill>
                  <a:schemeClr val="tx1"/>
                </a:solidFill>
                <a:latin typeface="Arial"/>
                <a:cs typeface="Arial"/>
              </a:rPr>
              <a:t> </a:t>
            </a:r>
            <a:r>
              <a:rPr lang="en-US" sz="2400" spc="-95" dirty="0" err="1">
                <a:solidFill>
                  <a:schemeClr val="tx1"/>
                </a:solidFill>
                <a:latin typeface="Arial"/>
                <a:cs typeface="Arial"/>
              </a:rPr>
              <a:t>baik</a:t>
            </a:r>
            <a:r>
              <a:rPr lang="en-US" sz="2400" spc="-95" dirty="0">
                <a:solidFill>
                  <a:schemeClr val="tx1"/>
                </a:solidFill>
                <a:latin typeface="Arial"/>
                <a:cs typeface="Arial"/>
              </a:rPr>
              <a:t>  </a:t>
            </a:r>
            <a:r>
              <a:rPr lang="en-US" sz="2400" spc="-120" dirty="0" err="1">
                <a:solidFill>
                  <a:schemeClr val="tx1"/>
                </a:solidFill>
                <a:latin typeface="Arial"/>
                <a:cs typeface="Arial"/>
              </a:rPr>
              <a:t>perseorangan</a:t>
            </a:r>
            <a:r>
              <a:rPr lang="en-US" sz="2400" spc="-120" dirty="0">
                <a:solidFill>
                  <a:schemeClr val="tx1"/>
                </a:solidFill>
                <a:latin typeface="Arial"/>
                <a:cs typeface="Arial"/>
              </a:rPr>
              <a:t> </a:t>
            </a:r>
            <a:r>
              <a:rPr lang="en-US" sz="2400" spc="-110" dirty="0" err="1">
                <a:solidFill>
                  <a:schemeClr val="tx1"/>
                </a:solidFill>
                <a:latin typeface="Arial"/>
                <a:cs typeface="Arial"/>
              </a:rPr>
              <a:t>maupun</a:t>
            </a:r>
            <a:r>
              <a:rPr lang="en-US" sz="2400" spc="-110" dirty="0">
                <a:solidFill>
                  <a:schemeClr val="tx1"/>
                </a:solidFill>
                <a:latin typeface="Arial"/>
                <a:cs typeface="Arial"/>
              </a:rPr>
              <a:t>  </a:t>
            </a:r>
            <a:r>
              <a:rPr lang="en-US" sz="2400" spc="-114" dirty="0" err="1">
                <a:solidFill>
                  <a:schemeClr val="tx1"/>
                </a:solidFill>
                <a:latin typeface="Arial"/>
                <a:cs typeface="Arial"/>
              </a:rPr>
              <a:t>bersama-sama</a:t>
            </a:r>
            <a:r>
              <a:rPr lang="en-US" sz="2400" spc="-114" dirty="0">
                <a:solidFill>
                  <a:schemeClr val="tx1"/>
                </a:solidFill>
                <a:latin typeface="Arial"/>
                <a:cs typeface="Arial"/>
              </a:rPr>
              <a:t>,  </a:t>
            </a:r>
            <a:r>
              <a:rPr lang="en-US" sz="2400" spc="-85" dirty="0" err="1">
                <a:solidFill>
                  <a:schemeClr val="tx1"/>
                </a:solidFill>
                <a:latin typeface="Arial"/>
                <a:cs typeface="Arial"/>
              </a:rPr>
              <a:t>masyarakat</a:t>
            </a:r>
            <a:r>
              <a:rPr lang="en-US" sz="2400" spc="-85" dirty="0">
                <a:solidFill>
                  <a:schemeClr val="tx1"/>
                </a:solidFill>
                <a:latin typeface="Arial"/>
                <a:cs typeface="Arial"/>
              </a:rPr>
              <a:t> </a:t>
            </a:r>
            <a:r>
              <a:rPr lang="en-US" sz="2400" spc="-65" dirty="0" err="1">
                <a:solidFill>
                  <a:schemeClr val="tx1"/>
                </a:solidFill>
                <a:latin typeface="Arial"/>
                <a:cs typeface="Arial"/>
              </a:rPr>
              <a:t>atau</a:t>
            </a:r>
            <a:r>
              <a:rPr lang="en-US" sz="2400" spc="-65" dirty="0">
                <a:solidFill>
                  <a:schemeClr val="tx1"/>
                </a:solidFill>
                <a:latin typeface="Arial"/>
                <a:cs typeface="Arial"/>
              </a:rPr>
              <a:t> </a:t>
            </a:r>
            <a:r>
              <a:rPr lang="en-US" sz="2400" spc="-80" dirty="0" err="1">
                <a:solidFill>
                  <a:schemeClr val="tx1"/>
                </a:solidFill>
                <a:latin typeface="Arial"/>
                <a:cs typeface="Arial"/>
              </a:rPr>
              <a:t>lembaga</a:t>
            </a:r>
            <a:r>
              <a:rPr lang="en-US" sz="2400" spc="-80" dirty="0">
                <a:solidFill>
                  <a:schemeClr val="tx1"/>
                </a:solidFill>
                <a:latin typeface="Arial"/>
                <a:cs typeface="Arial"/>
              </a:rPr>
              <a:t>  </a:t>
            </a:r>
            <a:r>
              <a:rPr lang="en-US" sz="2400" spc="-105" dirty="0" err="1">
                <a:solidFill>
                  <a:schemeClr val="tx1"/>
                </a:solidFill>
                <a:latin typeface="Arial"/>
                <a:cs typeface="Arial"/>
              </a:rPr>
              <a:t>secara</a:t>
            </a:r>
            <a:r>
              <a:rPr lang="en-US" sz="2400" spc="-105" dirty="0">
                <a:solidFill>
                  <a:schemeClr val="tx1"/>
                </a:solidFill>
                <a:latin typeface="Arial"/>
                <a:cs typeface="Arial"/>
              </a:rPr>
              <a:t> </a:t>
            </a:r>
            <a:r>
              <a:rPr lang="en-US" sz="2400" spc="-75" dirty="0" err="1">
                <a:solidFill>
                  <a:schemeClr val="tx1"/>
                </a:solidFill>
                <a:latin typeface="Arial"/>
                <a:cs typeface="Arial"/>
              </a:rPr>
              <a:t>sukarela</a:t>
            </a:r>
            <a:r>
              <a:rPr lang="en-US" sz="2400" spc="-75" dirty="0">
                <a:solidFill>
                  <a:schemeClr val="tx1"/>
                </a:solidFill>
                <a:latin typeface="Arial"/>
                <a:cs typeface="Arial"/>
              </a:rPr>
              <a:t>, </a:t>
            </a:r>
            <a:r>
              <a:rPr lang="en-US" sz="2400" spc="-70" dirty="0" err="1">
                <a:solidFill>
                  <a:schemeClr val="tx1"/>
                </a:solidFill>
                <a:latin typeface="Arial"/>
                <a:cs typeface="Arial"/>
              </a:rPr>
              <a:t>dan</a:t>
            </a:r>
            <a:r>
              <a:rPr lang="en-US" sz="2400" spc="-145" dirty="0">
                <a:solidFill>
                  <a:schemeClr val="tx1"/>
                </a:solidFill>
                <a:latin typeface="Arial"/>
                <a:cs typeface="Arial"/>
              </a:rPr>
              <a:t> </a:t>
            </a:r>
            <a:r>
              <a:rPr lang="en-US" sz="2400" spc="-30" dirty="0" err="1">
                <a:solidFill>
                  <a:schemeClr val="tx1"/>
                </a:solidFill>
                <a:latin typeface="Arial"/>
                <a:cs typeface="Arial"/>
              </a:rPr>
              <a:t>tidak</a:t>
            </a:r>
            <a:r>
              <a:rPr lang="en-US" sz="2400" spc="-30" dirty="0">
                <a:solidFill>
                  <a:schemeClr val="tx1"/>
                </a:solidFill>
                <a:latin typeface="Arial"/>
                <a:cs typeface="Arial"/>
              </a:rPr>
              <a:t>  </a:t>
            </a:r>
            <a:r>
              <a:rPr lang="en-US" sz="2400" spc="-55" dirty="0" err="1">
                <a:solidFill>
                  <a:schemeClr val="tx1"/>
                </a:solidFill>
                <a:latin typeface="Arial"/>
                <a:cs typeface="Arial"/>
              </a:rPr>
              <a:t>mengikat</a:t>
            </a:r>
            <a:r>
              <a:rPr lang="en-US" sz="2400" spc="-55" dirty="0">
                <a:solidFill>
                  <a:schemeClr val="tx1"/>
                </a:solidFill>
                <a:latin typeface="Arial"/>
                <a:cs typeface="Arial"/>
              </a:rPr>
              <a:t> </a:t>
            </a:r>
            <a:r>
              <a:rPr lang="en-US" sz="2400" spc="-70" dirty="0" err="1">
                <a:solidFill>
                  <a:schemeClr val="tx1"/>
                </a:solidFill>
                <a:latin typeface="Arial"/>
                <a:cs typeface="Arial"/>
              </a:rPr>
              <a:t>satuan</a:t>
            </a:r>
            <a:r>
              <a:rPr lang="en-US" sz="2400" spc="-70" dirty="0">
                <a:solidFill>
                  <a:schemeClr val="tx1"/>
                </a:solidFill>
                <a:latin typeface="Arial"/>
                <a:cs typeface="Arial"/>
              </a:rPr>
              <a:t>  </a:t>
            </a:r>
            <a:r>
              <a:rPr lang="en-US" sz="2400" spc="-50" dirty="0" err="1" smtClean="0">
                <a:solidFill>
                  <a:schemeClr val="tx1"/>
                </a:solidFill>
                <a:latin typeface="Arial"/>
                <a:cs typeface="Arial"/>
              </a:rPr>
              <a:t>pendidikan</a:t>
            </a:r>
            <a:endParaRPr lang="en-US" sz="2400" dirty="0" smtClean="0">
              <a:solidFill>
                <a:schemeClr val="tx1"/>
              </a:solidFill>
              <a:latin typeface="Arial"/>
              <a:cs typeface="Arial"/>
            </a:endParaRPr>
          </a:p>
          <a:p>
            <a:pPr marL="355600" indent="-355600">
              <a:buNone/>
              <a:tabLst>
                <a:tab pos="355600" algn="l"/>
              </a:tabLst>
            </a:pPr>
            <a:endParaRPr lang="en-ID" b="1" spc="-100" dirty="0" smtClean="0">
              <a:solidFill>
                <a:schemeClr val="tx1"/>
              </a:solidFill>
              <a:latin typeface="Arial"/>
              <a:cs typeface="Arial"/>
            </a:endParaRPr>
          </a:p>
          <a:p>
            <a:pPr marL="355600" indent="-355600">
              <a:buNone/>
              <a:tabLst>
                <a:tab pos="355600" algn="l"/>
              </a:tabLst>
            </a:pPr>
            <a:endParaRPr lang="en-ID" b="1" spc="-100" dirty="0" smtClean="0">
              <a:solidFill>
                <a:schemeClr val="tx1"/>
              </a:solidFill>
              <a:latin typeface="Arial"/>
              <a:cs typeface="Arial"/>
            </a:endParaRPr>
          </a:p>
          <a:p>
            <a:pPr marL="355600" indent="-355600">
              <a:buNone/>
              <a:tabLst>
                <a:tab pos="355600" algn="l"/>
              </a:tabLst>
            </a:pPr>
            <a:endParaRPr lang="en-US" b="1" dirty="0">
              <a:solidFill>
                <a:schemeClr val="tx1"/>
              </a:solidFill>
            </a:endParaRPr>
          </a:p>
          <a:p>
            <a:pPr marL="0" indent="0">
              <a:buNone/>
            </a:pPr>
            <a:endParaRPr lang="en-US" dirty="0"/>
          </a:p>
        </p:txBody>
      </p:sp>
    </p:spTree>
    <p:extLst>
      <p:ext uri="{BB962C8B-B14F-4D97-AF65-F5344CB8AC3E}">
        <p14:creationId xmlns:p14="http://schemas.microsoft.com/office/powerpoint/2010/main" val="52336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57166"/>
            <a:ext cx="8229600" cy="1000132"/>
          </a:xfrm>
        </p:spPr>
        <p:txBody>
          <a:bodyPr>
            <a:noAutofit/>
          </a:bodyPr>
          <a:lstStyle/>
          <a:p>
            <a:r>
              <a:rPr lang="id-ID" sz="3200" dirty="0"/>
              <a:t>Langkah-langkah pemberantasan pungli</a:t>
            </a:r>
          </a:p>
        </p:txBody>
      </p:sp>
      <p:sp>
        <p:nvSpPr>
          <p:cNvPr id="3" name="Content Placeholder 2"/>
          <p:cNvSpPr>
            <a:spLocks noGrp="1"/>
          </p:cNvSpPr>
          <p:nvPr>
            <p:ph idx="1"/>
          </p:nvPr>
        </p:nvSpPr>
        <p:spPr>
          <a:xfrm>
            <a:off x="1981200" y="1357298"/>
            <a:ext cx="7467600" cy="5116654"/>
          </a:xfrm>
        </p:spPr>
        <p:txBody>
          <a:bodyPr>
            <a:noAutofit/>
          </a:bodyPr>
          <a:lstStyle/>
          <a:p>
            <a:pPr algn="just"/>
            <a:r>
              <a:rPr lang="id-ID" sz="1600" dirty="0"/>
              <a:t>Berdasar SE </a:t>
            </a:r>
            <a:r>
              <a:rPr lang="sv-SE" sz="1600" dirty="0"/>
              <a:t>Kementerian PARB Nomor 5 Tahun 2016</a:t>
            </a:r>
            <a:r>
              <a:rPr lang="id-ID" sz="1600" dirty="0"/>
              <a:t> langkah-langkah pemberantasan pungli adalah :</a:t>
            </a:r>
          </a:p>
          <a:p>
            <a:pPr marL="457200" indent="-457200" algn="just">
              <a:buFont typeface="+mj-lt"/>
              <a:buAutoNum type="arabicPeriod"/>
            </a:pPr>
            <a:r>
              <a:rPr lang="id-ID" sz="1600" dirty="0"/>
              <a:t>Mengidentifikasi area yang berpotensi terjadi pungli dan mengambil langkah-langkah efektif untuk memberantas pungli.</a:t>
            </a:r>
          </a:p>
          <a:p>
            <a:pPr marL="457200" indent="-457200" algn="just">
              <a:buFont typeface="+mj-lt"/>
              <a:buAutoNum type="arabicPeriod"/>
            </a:pPr>
            <a:r>
              <a:rPr lang="id-ID" sz="1600" dirty="0"/>
              <a:t>Menindak tegas aparatur sipil negara (ASN) yang terlibat pungli.</a:t>
            </a:r>
          </a:p>
          <a:p>
            <a:pPr marL="457200" indent="-457200" algn="just">
              <a:buFont typeface="+mj-lt"/>
              <a:buAutoNum type="arabicPeriod"/>
            </a:pPr>
            <a:r>
              <a:rPr lang="id-ID" sz="1600" dirty="0"/>
              <a:t>Melakukan investigasi lebih mendalam untuk menjaring keterlibatan oknum-oknum lain.</a:t>
            </a:r>
          </a:p>
          <a:p>
            <a:pPr marL="457200" indent="-457200" algn="just">
              <a:buFont typeface="+mj-lt"/>
              <a:buAutoNum type="arabicPeriod"/>
            </a:pPr>
            <a:r>
              <a:rPr lang="id-ID" sz="1600" dirty="0"/>
              <a:t>Meminta para kepala instansi untuk memberlakukan pengembangan sistem pelayanan berbasis teknologi informasi untuk mengurangi hubungan langsung antara petugas dengan masyarakat.</a:t>
            </a:r>
          </a:p>
          <a:p>
            <a:pPr marL="457200" indent="-457200" algn="just">
              <a:buFont typeface="+mj-lt"/>
              <a:buAutoNum type="arabicPeriod"/>
            </a:pPr>
            <a:r>
              <a:rPr lang="id-ID" sz="1600" dirty="0"/>
              <a:t>Memberikan akses yang luas pada masyarakat terhadap standar pelayanan secara transparan.</a:t>
            </a:r>
          </a:p>
          <a:p>
            <a:pPr marL="457200" indent="-457200" algn="just">
              <a:buFont typeface="+mj-lt"/>
              <a:buAutoNum type="arabicPeriod"/>
            </a:pPr>
            <a:r>
              <a:rPr lang="id-ID" sz="1600" dirty="0"/>
              <a:t>Meningkatkan sistem pengawasan internal untuk mencegah praktik pungli.</a:t>
            </a:r>
          </a:p>
          <a:p>
            <a:pPr marL="457200" indent="-457200" algn="just">
              <a:buFont typeface="+mj-lt"/>
              <a:buAutoNum type="arabicPeriod"/>
            </a:pPr>
            <a:r>
              <a:rPr lang="id-ID" sz="1600" dirty="0"/>
              <a:t>Meningkatkan upaya dalam rangka peningkatan kualitas ASN.</a:t>
            </a:r>
          </a:p>
          <a:p>
            <a:pPr marL="457200" indent="-457200" algn="just">
              <a:buFont typeface="+mj-lt"/>
              <a:buAutoNum type="arabicPeriod"/>
            </a:pPr>
            <a:r>
              <a:rPr lang="id-ID" sz="1600" dirty="0"/>
              <a:t>Membuka akses yang mudah dan murah bagi masyarakat untuk melakukan pengaduan.</a:t>
            </a:r>
          </a:p>
        </p:txBody>
      </p:sp>
    </p:spTree>
    <p:extLst>
      <p:ext uri="{BB962C8B-B14F-4D97-AF65-F5344CB8AC3E}">
        <p14:creationId xmlns:p14="http://schemas.microsoft.com/office/powerpoint/2010/main" val="130825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7" dur="1000" fill="hold"/>
                                        <p:tgtEl>
                                          <p:spTgt spid="3">
                                            <p:txEl>
                                              <p:pRg st="5" end="5"/>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iterate type="lt">
                                    <p:tmPct val="10000"/>
                                  </p:iterate>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2"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a:t>TIPS MENGHINDARI/MEMINIMALISIR PUNGLI</a:t>
            </a:r>
          </a:p>
        </p:txBody>
      </p:sp>
      <p:sp>
        <p:nvSpPr>
          <p:cNvPr id="3" name="Content Placeholder 2"/>
          <p:cNvSpPr>
            <a:spLocks noGrp="1"/>
          </p:cNvSpPr>
          <p:nvPr>
            <p:ph idx="1"/>
          </p:nvPr>
        </p:nvSpPr>
        <p:spPr/>
        <p:txBody>
          <a:bodyPr/>
          <a:lstStyle/>
          <a:p>
            <a:pPr algn="just"/>
            <a:r>
              <a:rPr lang="id-ID" dirty="0" smtClean="0"/>
              <a:t>Melakukan penertiban terhadap pembayaran retribusi.contoh : jika masuk obyek wisata dalam 1 mobil ada 5 orang maka harusnya membayar untuk 5 tiket masuk.</a:t>
            </a:r>
          </a:p>
          <a:p>
            <a:pPr algn="just"/>
            <a:r>
              <a:rPr lang="id-ID" dirty="0" smtClean="0"/>
              <a:t>Membiasakan memberikan bukti tertulis (karcis, nota, kwitansi, dll) dalam pembayaran retribusi, pajak, biaya pembayaran surat-surat tertentu, dll.</a:t>
            </a:r>
          </a:p>
          <a:p>
            <a:pPr algn="just"/>
            <a:r>
              <a:rPr lang="id-ID" dirty="0" smtClean="0"/>
              <a:t>Menghindari negosiasi/tawar menawar dalam pembayaran retribusi, pajak, dll. </a:t>
            </a:r>
          </a:p>
        </p:txBody>
      </p:sp>
    </p:spTree>
    <p:extLst>
      <p:ext uri="{BB962C8B-B14F-4D97-AF65-F5344CB8AC3E}">
        <p14:creationId xmlns:p14="http://schemas.microsoft.com/office/powerpoint/2010/main" val="371690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725470"/>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a:t>Tata Cara Melapor Jika Ada Pungli</a:t>
            </a:r>
          </a:p>
        </p:txBody>
      </p:sp>
      <p:sp>
        <p:nvSpPr>
          <p:cNvPr id="3" name="Content Placeholder 2"/>
          <p:cNvSpPr>
            <a:spLocks noGrp="1"/>
          </p:cNvSpPr>
          <p:nvPr>
            <p:ph idx="1"/>
          </p:nvPr>
        </p:nvSpPr>
        <p:spPr>
          <a:xfrm>
            <a:off x="1981200" y="1142984"/>
            <a:ext cx="7467600" cy="5330968"/>
          </a:xfrm>
        </p:spPr>
        <p:txBody>
          <a:bodyPr>
            <a:normAutofit/>
          </a:bodyPr>
          <a:lstStyle/>
          <a:p>
            <a:pPr algn="just"/>
            <a:r>
              <a:rPr lang="id-ID" dirty="0" smtClean="0"/>
              <a:t>Masyarakat dapat berperan serta dalam pemberantasan pungutan liar, baik secara langsung maupun tidak langsung melalui media elektronik atau non elektronik. Peran serta masyarakat dilakukan dalam bentuk </a:t>
            </a:r>
            <a:r>
              <a:rPr lang="id-ID" b="1" dirty="0" smtClean="0"/>
              <a:t>pemberian informasi, pengaduan, pelaporan, dan/atau bentuk lain sesuai ketentuan peraturan perundang-undangan</a:t>
            </a:r>
            <a:r>
              <a:rPr lang="id-ID" dirty="0" smtClean="0"/>
              <a:t>. </a:t>
            </a:r>
          </a:p>
          <a:p>
            <a:pPr algn="just"/>
            <a:r>
              <a:rPr lang="id-ID" dirty="0" smtClean="0"/>
              <a:t>M</a:t>
            </a:r>
            <a:r>
              <a:rPr lang="sv-SE" dirty="0" smtClean="0"/>
              <a:t>elalui internet dengan mengunjungi laman </a:t>
            </a:r>
            <a:r>
              <a:rPr lang="sv-SE" b="1" dirty="0" smtClean="0">
                <a:hlinkClick r:id="rId2"/>
              </a:rPr>
              <a:t>saberpungli.id</a:t>
            </a:r>
            <a:r>
              <a:rPr lang="sv-SE" dirty="0" smtClean="0"/>
              <a:t> dan mengisi</a:t>
            </a:r>
            <a:r>
              <a:rPr lang="id-ID" dirty="0" smtClean="0"/>
              <a:t> format yang disediakan. </a:t>
            </a:r>
          </a:p>
          <a:p>
            <a:pPr algn="just"/>
            <a:r>
              <a:rPr lang="id-ID" dirty="0" smtClean="0"/>
              <a:t>Pelaporan dapat disampaikan melalui layanan pesan singkat (SMS) ke nomor 1193. </a:t>
            </a:r>
          </a:p>
          <a:p>
            <a:pPr algn="just"/>
            <a:r>
              <a:rPr lang="id-ID" dirty="0" smtClean="0"/>
              <a:t>Melalui layanan telefon atau call center ke 193. Dengan menghubungi nomor itu, pelapor dapat langsung bicara dengan operator yang disiapkan.</a:t>
            </a:r>
          </a:p>
          <a:p>
            <a:pPr algn="just"/>
            <a:r>
              <a:rPr lang="id-ID" dirty="0" smtClean="0"/>
              <a:t>Apabila di daerah bisa langsung ke sekretariat tim satgas saber pungli di Inspektorat Kab. Malang.</a:t>
            </a:r>
            <a:endParaRPr lang="id-ID" dirty="0"/>
          </a:p>
        </p:txBody>
      </p:sp>
    </p:spTree>
    <p:extLst>
      <p:ext uri="{BB962C8B-B14F-4D97-AF65-F5344CB8AC3E}">
        <p14:creationId xmlns:p14="http://schemas.microsoft.com/office/powerpoint/2010/main" val="56554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par>
                                <p:cTn id="14" presetID="45" presetClass="entr" presetSubtype="0" fill="hold" nodeType="with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childTnLst>
                                </p:cTn>
                              </p:par>
                              <p:par>
                                <p:cTn id="19" presetID="45" presetClass="entr" presetSubtype="0" fill="hold"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Horizontal)">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5604" y="428604"/>
            <a:ext cx="6886596" cy="4000528"/>
          </a:xfrm>
        </p:spPr>
        <p:txBody>
          <a:bodyPr/>
          <a:lstStyle/>
          <a:p>
            <a:pPr algn="ctr"/>
            <a:r>
              <a:rPr lang="id-ID" sz="5400" dirty="0"/>
              <a:t>Sekian dan terima kasih atas perhatiannya</a:t>
            </a:r>
          </a:p>
        </p:txBody>
      </p:sp>
    </p:spTree>
    <p:extLst>
      <p:ext uri="{BB962C8B-B14F-4D97-AF65-F5344CB8AC3E}">
        <p14:creationId xmlns:p14="http://schemas.microsoft.com/office/powerpoint/2010/main" val="1297970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 hukum</a:t>
            </a:r>
            <a:endParaRPr lang="id-ID" dirty="0"/>
          </a:p>
        </p:txBody>
      </p:sp>
      <p:sp>
        <p:nvSpPr>
          <p:cNvPr id="3" name="Content Placeholder 2"/>
          <p:cNvSpPr>
            <a:spLocks noGrp="1"/>
          </p:cNvSpPr>
          <p:nvPr>
            <p:ph idx="1"/>
          </p:nvPr>
        </p:nvSpPr>
        <p:spPr/>
        <p:txBody>
          <a:bodyPr>
            <a:normAutofit fontScale="70000" lnSpcReduction="20000"/>
          </a:bodyPr>
          <a:lstStyle/>
          <a:p>
            <a:pPr algn="just">
              <a:buNone/>
            </a:pPr>
            <a:endParaRPr lang="en-ID" sz="4000" dirty="0" smtClean="0"/>
          </a:p>
          <a:p>
            <a:pPr algn="just"/>
            <a:r>
              <a:rPr lang="en-US" sz="4000" dirty="0">
                <a:solidFill>
                  <a:srgbClr val="000000"/>
                </a:solidFill>
                <a:latin typeface="Batang" pitchFamily="18" charset="-127"/>
                <a:ea typeface="Batang" pitchFamily="18" charset="-127"/>
              </a:rPr>
              <a:t>PERATURAN PRESIDEN NOMOR 87 TAHUN 2016 TENTANG SATUAN TUGAS SAPU BERSIH PUNGUTAN LIAR;</a:t>
            </a:r>
          </a:p>
          <a:p>
            <a:pPr marL="0" indent="0" algn="just">
              <a:buNone/>
            </a:pPr>
            <a:endParaRPr lang="en-US" sz="4000" dirty="0">
              <a:solidFill>
                <a:srgbClr val="000000"/>
              </a:solidFill>
              <a:latin typeface="Batang" pitchFamily="18" charset="-127"/>
              <a:ea typeface="Batang" pitchFamily="18" charset="-127"/>
            </a:endParaRPr>
          </a:p>
          <a:p>
            <a:pPr algn="just"/>
            <a:r>
              <a:rPr lang="en-US" sz="4000" dirty="0">
                <a:solidFill>
                  <a:srgbClr val="000000"/>
                </a:solidFill>
                <a:latin typeface="Batang" pitchFamily="18" charset="-127"/>
                <a:ea typeface="Batang" pitchFamily="18" charset="-127"/>
              </a:rPr>
              <a:t>INSTRUKSI MENTERI DALAM NEGERI NOMOR :180/3935/SJ TENTANG PENGAWASAN PUNGUTAN LIAR DALAM PENYELENGGARAAN PEMERINTAHAN DAERAH</a:t>
            </a:r>
            <a:r>
              <a:rPr lang="en-US" sz="4000" dirty="0" smtClean="0">
                <a:solidFill>
                  <a:srgbClr val="000000"/>
                </a:solidFill>
                <a:latin typeface="Batang" pitchFamily="18" charset="-127"/>
                <a:ea typeface="Batang" pitchFamily="18" charset="-127"/>
              </a:rPr>
              <a:t>;</a:t>
            </a:r>
            <a:endParaRPr lang="en-US" sz="4000" dirty="0">
              <a:solidFill>
                <a:srgbClr val="000000"/>
              </a:solidFill>
              <a:latin typeface="Batang" pitchFamily="18" charset="-127"/>
              <a:ea typeface="Batang" pitchFamily="18" charset="-127"/>
            </a:endParaRPr>
          </a:p>
        </p:txBody>
      </p:sp>
    </p:spTree>
    <p:extLst>
      <p:ext uri="{BB962C8B-B14F-4D97-AF65-F5344CB8AC3E}">
        <p14:creationId xmlns:p14="http://schemas.microsoft.com/office/powerpoint/2010/main" val="572303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8348" y="714356"/>
            <a:ext cx="8143932" cy="785818"/>
          </a:xfrm>
        </p:spPr>
        <p:txBody>
          <a:bodyPr>
            <a:noAutofit/>
          </a:bodyPr>
          <a:lstStyle/>
          <a:p>
            <a:pPr algn="l"/>
            <a:r>
              <a:rPr lang="id-ID" sz="4000" dirty="0">
                <a:solidFill>
                  <a:schemeClr val="tx1">
                    <a:lumMod val="95000"/>
                  </a:schemeClr>
                </a:solidFill>
              </a:rPr>
              <a:t>Tujuan pembentukan tim saber pungli</a:t>
            </a:r>
          </a:p>
        </p:txBody>
      </p:sp>
      <p:sp>
        <p:nvSpPr>
          <p:cNvPr id="3" name="Subtitle 2"/>
          <p:cNvSpPr>
            <a:spLocks noGrp="1"/>
          </p:cNvSpPr>
          <p:nvPr>
            <p:ph type="subTitle" idx="1"/>
          </p:nvPr>
        </p:nvSpPr>
        <p:spPr>
          <a:xfrm>
            <a:off x="2238348" y="1500174"/>
            <a:ext cx="7858180" cy="4874748"/>
          </a:xfrm>
        </p:spPr>
        <p:txBody>
          <a:bodyPr>
            <a:normAutofit/>
          </a:bodyPr>
          <a:lstStyle/>
          <a:p>
            <a:pPr algn="just"/>
            <a:endParaRPr lang="id-ID" sz="3200" dirty="0"/>
          </a:p>
          <a:p>
            <a:pPr algn="just"/>
            <a:r>
              <a:rPr lang="id-ID" sz="3200" dirty="0"/>
              <a:t>Tujuan yang ingin kita capai, yakni memulihkan kepercayaan publik, memberikan keadilan, dan kepastian hukum.</a:t>
            </a:r>
          </a:p>
          <a:p>
            <a:endParaRPr lang="id-ID" dirty="0"/>
          </a:p>
        </p:txBody>
      </p:sp>
    </p:spTree>
    <p:extLst>
      <p:ext uri="{BB962C8B-B14F-4D97-AF65-F5344CB8AC3E}">
        <p14:creationId xmlns:p14="http://schemas.microsoft.com/office/powerpoint/2010/main" val="1023904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PUNGLI</a:t>
            </a:r>
            <a:endParaRPr lang="id-ID" dirty="0"/>
          </a:p>
        </p:txBody>
      </p:sp>
      <p:sp>
        <p:nvSpPr>
          <p:cNvPr id="3" name="Content Placeholder 2"/>
          <p:cNvSpPr>
            <a:spLocks noGrp="1"/>
          </p:cNvSpPr>
          <p:nvPr>
            <p:ph idx="1"/>
          </p:nvPr>
        </p:nvSpPr>
        <p:spPr/>
        <p:txBody>
          <a:bodyPr>
            <a:normAutofit/>
          </a:bodyPr>
          <a:lstStyle/>
          <a:p>
            <a:pPr algn="just"/>
            <a:r>
              <a:rPr lang="id-ID" dirty="0" smtClean="0"/>
              <a:t>Pungutan liar adalah perbuatan yang dilakukan oleh seseorang atau Pegawai Negeri atau Pejabat Negara dengan cara meminta pembayaran sejumlah uang yang tidak sesuai atau tidak berdasarkan peraturan yang berkaitan dengan pembayaran tersebut. Hal ini sering disamakan dengan perbuatan pemerasan, penipuan atau korupsi.</a:t>
            </a:r>
          </a:p>
          <a:p>
            <a:pPr algn="just"/>
            <a:r>
              <a:rPr lang="id-ID" dirty="0" smtClean="0"/>
              <a:t>Menurut Kamus Besar Bahasa Indonesia</a:t>
            </a:r>
          </a:p>
          <a:p>
            <a:pPr algn="just">
              <a:buNone/>
            </a:pPr>
            <a:r>
              <a:rPr lang="id-ID" dirty="0" smtClean="0"/>
              <a:t>	</a:t>
            </a:r>
            <a:r>
              <a:rPr lang="sv-SE" dirty="0" smtClean="0"/>
              <a:t>meminta sesuatu (uang dan sebagainya) kepada seseorang (lembaga, perusahaan, dan sebagainya) tanpa menurut peraturan yang lazim</a:t>
            </a:r>
            <a:r>
              <a:rPr lang="id-ID" dirty="0" smtClean="0"/>
              <a:t> </a:t>
            </a:r>
          </a:p>
          <a:p>
            <a:pPr algn="just"/>
            <a:endParaRPr lang="id-ID" dirty="0"/>
          </a:p>
        </p:txBody>
      </p:sp>
    </p:spTree>
    <p:extLst>
      <p:ext uri="{BB962C8B-B14F-4D97-AF65-F5344CB8AC3E}">
        <p14:creationId xmlns:p14="http://schemas.microsoft.com/office/powerpoint/2010/main" val="119687241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1000" fill="hold"/>
                                        <p:tgtEl>
                                          <p:spTgt spid="3">
                                            <p:txEl>
                                              <p:pRg st="1" end="1"/>
                                            </p:txEl>
                                          </p:spTgt>
                                        </p:tgtEl>
                                        <p:attrNameLst>
                                          <p:attrName>r</p:attrName>
                                        </p:attrNameLst>
                                      </p:cBhvr>
                                    </p:animRot>
                                  </p:childTnLst>
                                </p:cTn>
                              </p:par>
                              <p:par>
                                <p:cTn id="13" presetID="8" presetClass="emph" presetSubtype="0" fill="hold" nodeType="withEffect">
                                  <p:stCondLst>
                                    <p:cond delay="0"/>
                                  </p:stCondLst>
                                  <p:childTnLst>
                                    <p:animRot by="21600000">
                                      <p:cBhvr>
                                        <p:cTn id="14" dur="1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438400" y="1051560"/>
          <a:ext cx="7315200" cy="2468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883920" y="128232"/>
            <a:ext cx="5884690" cy="849463"/>
          </a:xfrm>
          <a:prstGeom prst="rect">
            <a:avLst/>
          </a:prstGeom>
          <a:solidFill>
            <a:srgbClr val="FF0000"/>
          </a:solidFill>
        </p:spPr>
        <p:style>
          <a:lnRef idx="0">
            <a:schemeClr val="accent6"/>
          </a:lnRef>
          <a:fillRef idx="3">
            <a:schemeClr val="accent6"/>
          </a:fillRef>
          <a:effectRef idx="3">
            <a:schemeClr val="accent6"/>
          </a:effectRef>
          <a:fontRef idx="minor">
            <a:schemeClr val="lt1"/>
          </a:fontRef>
        </p:style>
        <p:txBody>
          <a:bodyPr wrap="square" lIns="109728" tIns="54864" rIns="109728" bIns="54864">
            <a:spAutoFit/>
          </a:bodyPr>
          <a:lstStyle/>
          <a:p>
            <a:pPr algn="ctr"/>
            <a:r>
              <a:rPr lang="id-ID" sz="4800" b="1" spc="6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CORRUPTION</a:t>
            </a:r>
            <a:endParaRPr lang="en-US" sz="4800" b="1" spc="6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Rectangle 4"/>
          <p:cNvSpPr/>
          <p:nvPr/>
        </p:nvSpPr>
        <p:spPr>
          <a:xfrm>
            <a:off x="7580703" y="411481"/>
            <a:ext cx="3728970" cy="553998"/>
          </a:xfrm>
          <a:prstGeom prst="rect">
            <a:avLst/>
          </a:prstGeom>
          <a:noFill/>
          <a:ln>
            <a:solidFill>
              <a:schemeClr val="accent2">
                <a:lumMod val="60000"/>
                <a:lumOff val="40000"/>
              </a:schemeClr>
            </a:solidFill>
          </a:ln>
        </p:spPr>
        <p:txBody>
          <a:bodyPr wrap="none" lIns="109728" tIns="54864" rIns="109728" bIns="54864">
            <a:spAutoFit/>
            <a:scene3d>
              <a:camera prst="orthographicFront"/>
              <a:lightRig rig="soft" dir="t">
                <a:rot lat="0" lon="0" rev="10800000"/>
              </a:lightRig>
            </a:scene3d>
            <a:sp3d>
              <a:bevelT w="27940" h="12700"/>
              <a:contourClr>
                <a:srgbClr val="DDDDDD"/>
              </a:contourClr>
            </a:sp3d>
          </a:bodyPr>
          <a:lstStyle/>
          <a:p>
            <a:pPr algn="ctr"/>
            <a:r>
              <a:rPr lang="id-ID" sz="2880" spc="180" dirty="0">
                <a:ln w="11430"/>
                <a:solidFill>
                  <a:schemeClr val="accent6">
                    <a:lumMod val="75000"/>
                  </a:schemeClr>
                </a:solidFill>
                <a:effectLst>
                  <a:outerShdw blurRad="25400" algn="tl" rotWithShape="0">
                    <a:srgbClr val="000000">
                      <a:alpha val="43000"/>
                    </a:srgbClr>
                  </a:outerShdw>
                </a:effectLst>
              </a:rPr>
              <a:t>ROBERT </a:t>
            </a:r>
            <a:r>
              <a:rPr lang="id-ID" sz="2880" spc="180" dirty="0" smtClean="0">
                <a:ln w="11430"/>
                <a:solidFill>
                  <a:schemeClr val="accent6">
                    <a:lumMod val="75000"/>
                  </a:schemeClr>
                </a:solidFill>
                <a:effectLst>
                  <a:outerShdw blurRad="25400" algn="tl" rotWithShape="0">
                    <a:srgbClr val="000000">
                      <a:alpha val="43000"/>
                    </a:srgbClr>
                  </a:outerShdw>
                </a:effectLst>
              </a:rPr>
              <a:t>KLITGARD</a:t>
            </a:r>
            <a:endParaRPr lang="en-US" sz="2880" spc="180" dirty="0">
              <a:ln w="11430"/>
              <a:solidFill>
                <a:schemeClr val="accent6">
                  <a:lumMod val="75000"/>
                </a:schemeClr>
              </a:solidFill>
              <a:effectLst>
                <a:outerShdw blurRad="25400" algn="tl" rotWithShape="0">
                  <a:srgbClr val="000000">
                    <a:alpha val="43000"/>
                  </a:srgbClr>
                </a:outerShdw>
              </a:effectLst>
            </a:endParaRPr>
          </a:p>
        </p:txBody>
      </p:sp>
      <p:graphicFrame>
        <p:nvGraphicFramePr>
          <p:cNvPr id="6" name="Diagram 5"/>
          <p:cNvGraphicFramePr/>
          <p:nvPr/>
        </p:nvGraphicFramePr>
        <p:xfrm>
          <a:off x="4998720" y="3063240"/>
          <a:ext cx="5577840" cy="2987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1158240" y="2910840"/>
          <a:ext cx="2743200" cy="3352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Rectangle 8"/>
          <p:cNvSpPr/>
          <p:nvPr/>
        </p:nvSpPr>
        <p:spPr>
          <a:xfrm>
            <a:off x="9573696" y="5532121"/>
            <a:ext cx="1346586" cy="480131"/>
          </a:xfrm>
          <a:prstGeom prst="rect">
            <a:avLst/>
          </a:prstGeom>
          <a:noFill/>
        </p:spPr>
        <p:txBody>
          <a:bodyPr wrap="none" lIns="109728" tIns="54864" rIns="109728" bIns="54864">
            <a:spAutoFit/>
          </a:bodyPr>
          <a:lstStyle/>
          <a:p>
            <a:pPr algn="ctr"/>
            <a:r>
              <a:rPr lang="id-ID" sz="2400" b="1" spc="6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SYSTEM</a:t>
            </a:r>
            <a:endParaRPr lang="en-US" sz="2400" b="1" spc="6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3514035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Tugas pokok dan fungsi satgas saber pungli</a:t>
            </a:r>
            <a:endParaRPr lang="id-ID" dirty="0"/>
          </a:p>
        </p:txBody>
      </p:sp>
      <p:sp>
        <p:nvSpPr>
          <p:cNvPr id="3" name="Content Placeholder 2"/>
          <p:cNvSpPr>
            <a:spLocks noGrp="1"/>
          </p:cNvSpPr>
          <p:nvPr>
            <p:ph idx="1"/>
          </p:nvPr>
        </p:nvSpPr>
        <p:spPr/>
        <p:txBody>
          <a:bodyPr>
            <a:normAutofit/>
          </a:bodyPr>
          <a:lstStyle/>
          <a:p>
            <a:pPr algn="just"/>
            <a:r>
              <a:rPr lang="id-ID" dirty="0" smtClean="0"/>
              <a:t>Satgas Saber Pungli ini mempunyai tugas melaksanakan pemberantasan pungutan liar secara efektif dan efisien dengan mengoptimalkan pemanfaatan personil, satuan kerja, dan sarana prasarana, baik yang berada di kementerian/lembaga maupun pemerintah daerah.</a:t>
            </a:r>
          </a:p>
          <a:p>
            <a:pPr algn="just"/>
            <a:r>
              <a:rPr lang="id-ID" dirty="0" smtClean="0"/>
              <a:t>Satgas Saber Pungli memiliki empat fungsi yakni, </a:t>
            </a:r>
            <a:r>
              <a:rPr lang="id-ID" b="1" dirty="0" smtClean="0"/>
              <a:t>intel</a:t>
            </a:r>
            <a:r>
              <a:rPr lang="en-ID" b="1" dirty="0" err="1" smtClean="0"/>
              <a:t>i</a:t>
            </a:r>
            <a:r>
              <a:rPr lang="id-ID" b="1" dirty="0" smtClean="0"/>
              <a:t>jen, pencegahan dan sosialisasi, penindakan serta yustisi</a:t>
            </a:r>
            <a:r>
              <a:rPr lang="id-ID" dirty="0" smtClean="0"/>
              <a:t>. Dalam menjalankan tugasnya, Satgas Saber Pungli diberikan kewenangan untuk melakukan operasi tangkap tangan.</a:t>
            </a:r>
          </a:p>
          <a:p>
            <a:pPr algn="just"/>
            <a:r>
              <a:rPr lang="id-ID" dirty="0" smtClean="0"/>
              <a:t>Satgas ini terbuka terhadap masukan dari masyarakat, artinya terbuka terhadap pelibatan masyarakat langsung. Jadi yang mencari di mana tempat-tempat terjadinya pungli itu tidak hanya satgas, tidak hanya unit saber pungli, tetapi </a:t>
            </a:r>
            <a:r>
              <a:rPr lang="id-ID" b="1" dirty="0" smtClean="0"/>
              <a:t>masyarakat diminta untuk ikut aktif </a:t>
            </a:r>
            <a:r>
              <a:rPr lang="id-ID" dirty="0" smtClean="0"/>
              <a:t>melaporkan</a:t>
            </a:r>
          </a:p>
          <a:p>
            <a:pPr algn="just"/>
            <a:endParaRPr lang="id-ID" dirty="0" smtClean="0"/>
          </a:p>
          <a:p>
            <a:pPr algn="just">
              <a:buNone/>
            </a:pPr>
            <a:endParaRPr lang="id-ID" dirty="0" smtClean="0"/>
          </a:p>
          <a:p>
            <a:pPr>
              <a:buNone/>
            </a:pPr>
            <a:endParaRPr lang="id-ID" dirty="0"/>
          </a:p>
        </p:txBody>
      </p:sp>
    </p:spTree>
    <p:extLst>
      <p:ext uri="{BB962C8B-B14F-4D97-AF65-F5344CB8AC3E}">
        <p14:creationId xmlns:p14="http://schemas.microsoft.com/office/powerpoint/2010/main" val="318613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PUNGLI DI OBYEK WISATA</a:t>
            </a:r>
            <a:endParaRPr lang="id-ID" dirty="0"/>
          </a:p>
        </p:txBody>
      </p:sp>
      <p:sp>
        <p:nvSpPr>
          <p:cNvPr id="3" name="Content Placeholder 2"/>
          <p:cNvSpPr>
            <a:spLocks noGrp="1"/>
          </p:cNvSpPr>
          <p:nvPr>
            <p:ph idx="1"/>
          </p:nvPr>
        </p:nvSpPr>
        <p:spPr/>
        <p:txBody>
          <a:bodyPr>
            <a:normAutofit/>
          </a:bodyPr>
          <a:lstStyle/>
          <a:p>
            <a:pPr algn="just"/>
            <a:r>
              <a:rPr lang="id-ID" dirty="0" smtClean="0"/>
              <a:t>Pungutan yang dikenal di tempat wisata adalah pungutan resmi yang dikenal dengan nama retribusi, bukan pungutan liar (pungli). Jika pungli dilakukan oleh PNS yang mengelola tempat wisata tersebut di luar yang ditentukan peraturan daerah (Perda), pelaku dapat dikenakan hukuman disiplin. Sedangkan jika pungli dilakukan oleh masyarakat sekitar dengan kekerasan atau ancaman kekerasan, pelaku dapat dikenakan sanksi berdasarkan KUHP</a:t>
            </a:r>
            <a:endParaRPr lang="id-ID" dirty="0"/>
          </a:p>
        </p:txBody>
      </p:sp>
    </p:spTree>
    <p:extLst>
      <p:ext uri="{BB962C8B-B14F-4D97-AF65-F5344CB8AC3E}">
        <p14:creationId xmlns:p14="http://schemas.microsoft.com/office/powerpoint/2010/main" val="408610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00042"/>
            <a:ext cx="7467600" cy="571504"/>
          </a:xfrm>
        </p:spPr>
        <p:txBody>
          <a:bodyPr>
            <a:normAutofit fontScale="90000"/>
          </a:bodyPr>
          <a:lstStyle/>
          <a:p>
            <a:r>
              <a:rPr lang="id-ID" dirty="0"/>
              <a:t>PUNGLI DI KELURAHAN/DES</a:t>
            </a:r>
            <a:r>
              <a:rPr lang="id-ID" dirty="0" smtClean="0"/>
              <a:t>A</a:t>
            </a:r>
            <a:endParaRPr lang="id-ID" dirty="0"/>
          </a:p>
        </p:txBody>
      </p:sp>
      <p:sp>
        <p:nvSpPr>
          <p:cNvPr id="3" name="Content Placeholder 2"/>
          <p:cNvSpPr>
            <a:spLocks noGrp="1"/>
          </p:cNvSpPr>
          <p:nvPr>
            <p:ph idx="1"/>
          </p:nvPr>
        </p:nvSpPr>
        <p:spPr>
          <a:xfrm>
            <a:off x="1981200" y="1214422"/>
            <a:ext cx="7467600" cy="5259530"/>
          </a:xfrm>
        </p:spPr>
        <p:txBody>
          <a:bodyPr>
            <a:normAutofit/>
          </a:bodyPr>
          <a:lstStyle/>
          <a:p>
            <a:pPr algn="just"/>
            <a:r>
              <a:rPr lang="id-ID" dirty="0" smtClean="0"/>
              <a:t>Dalam pengurusan KTP, Akta Kelahiran, Surat Keterangan Kematian, Kartu Keluarga, Surat Nikah, Surat Keterangan Domisili Usaha (SKDU), IMB,  pengantar SKCK,dll</a:t>
            </a:r>
          </a:p>
          <a:p>
            <a:pPr algn="just"/>
            <a:r>
              <a:rPr lang="id-ID" dirty="0" smtClean="0"/>
              <a:t>Pasal 95 huruf b </a:t>
            </a:r>
            <a:r>
              <a:rPr lang="es-ES" dirty="0"/>
              <a:t>UU </a:t>
            </a:r>
            <a:r>
              <a:rPr lang="es-ES" dirty="0" err="1"/>
              <a:t>Nomor</a:t>
            </a:r>
            <a:r>
              <a:rPr lang="es-ES" dirty="0"/>
              <a:t> 24 </a:t>
            </a:r>
            <a:r>
              <a:rPr lang="es-ES" dirty="0" err="1"/>
              <a:t>tahun</a:t>
            </a:r>
            <a:r>
              <a:rPr lang="es-ES" dirty="0"/>
              <a:t> </a:t>
            </a:r>
            <a:r>
              <a:rPr lang="es-ES" dirty="0" smtClean="0"/>
              <a:t>2013</a:t>
            </a:r>
            <a:r>
              <a:rPr lang="id-ID" dirty="0" smtClean="0"/>
              <a:t> tentang. Perubahan Atas Undang-Undang No. 23 Tahun 2006 Tentang Administrasi Kependudukan mengatakan bahwa </a:t>
            </a:r>
            <a:r>
              <a:rPr lang="id-ID" i="1" dirty="0" smtClean="0"/>
              <a:t>Setiap pejabat dan petugas pada desa/kelurahan, kecamatan, UPT Instansi Pelaksana yang memerintahkan, memfasilitasi atau melakukan pungutan biaya kepada penduduk dalam pengurusan dan penerbitan dokumen kependudukan sebagaimana dimaksud dalam pasal 79a dipidana penjara paling lama 6 (enam) tahun atau denda Rp. 75.000.000,- (tujuh puluh lima juta rupiah)</a:t>
            </a:r>
            <a:r>
              <a:rPr lang="id-ID" dirty="0" smtClean="0"/>
              <a:t>.</a:t>
            </a:r>
            <a:endParaRPr lang="id-ID" dirty="0"/>
          </a:p>
        </p:txBody>
      </p:sp>
    </p:spTree>
    <p:extLst>
      <p:ext uri="{BB962C8B-B14F-4D97-AF65-F5344CB8AC3E}">
        <p14:creationId xmlns:p14="http://schemas.microsoft.com/office/powerpoint/2010/main" val="4116244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ot;No&quot; Symbol 3"/>
          <p:cNvSpPr/>
          <p:nvPr/>
        </p:nvSpPr>
        <p:spPr>
          <a:xfrm>
            <a:off x="2920620" y="1610436"/>
            <a:ext cx="1119116" cy="723331"/>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2592925" y="624110"/>
            <a:ext cx="8911687" cy="986326"/>
          </a:xfrm>
        </p:spPr>
        <p:txBody>
          <a:bodyPr>
            <a:normAutofit/>
          </a:bodyPr>
          <a:lstStyle/>
          <a:p>
            <a:r>
              <a:rPr lang="en-ID" dirty="0" smtClean="0"/>
              <a:t>DISEKOLAH</a:t>
            </a:r>
            <a:r>
              <a:rPr lang="en-ID" sz="2000" dirty="0" smtClean="0"/>
              <a:t/>
            </a:r>
            <a:br>
              <a:rPr lang="en-ID" sz="2000" dirty="0" smtClean="0"/>
            </a:br>
            <a:r>
              <a:rPr lang="en-ID" sz="2000" dirty="0" smtClean="0"/>
              <a:t>(</a:t>
            </a:r>
            <a:r>
              <a:rPr lang="en-ID" sz="2000" dirty="0" err="1" smtClean="0"/>
              <a:t>Permendikbud</a:t>
            </a:r>
            <a:r>
              <a:rPr lang="en-ID" sz="2000" dirty="0" smtClean="0"/>
              <a:t> no.44 </a:t>
            </a:r>
            <a:r>
              <a:rPr lang="en-ID" sz="2000" dirty="0" err="1" smtClean="0"/>
              <a:t>th</a:t>
            </a:r>
            <a:r>
              <a:rPr lang="en-ID" sz="2000" dirty="0" smtClean="0"/>
              <a:t> 2012)</a:t>
            </a:r>
            <a:endParaRPr lang="en-US" sz="2000" dirty="0"/>
          </a:p>
        </p:txBody>
      </p:sp>
      <p:sp>
        <p:nvSpPr>
          <p:cNvPr id="3" name="Content Placeholder 2"/>
          <p:cNvSpPr>
            <a:spLocks noGrp="1"/>
          </p:cNvSpPr>
          <p:nvPr>
            <p:ph idx="1"/>
          </p:nvPr>
        </p:nvSpPr>
        <p:spPr>
          <a:xfrm>
            <a:off x="2415654" y="1746913"/>
            <a:ext cx="9088958" cy="4164309"/>
          </a:xfrm>
        </p:spPr>
        <p:txBody>
          <a:bodyPr/>
          <a:lstStyle/>
          <a:p>
            <a:r>
              <a:rPr lang="en-ID" b="1" spc="-95" dirty="0" smtClean="0">
                <a:solidFill>
                  <a:schemeClr val="tx1"/>
                </a:solidFill>
                <a:latin typeface="Arial"/>
                <a:cs typeface="Arial"/>
              </a:rPr>
              <a:t>PUNGUTAN :</a:t>
            </a:r>
          </a:p>
          <a:p>
            <a:pPr marL="0" indent="0">
              <a:buNone/>
            </a:pPr>
            <a:endParaRPr lang="en-US" b="1" spc="-95" dirty="0" smtClean="0">
              <a:solidFill>
                <a:schemeClr val="tx1"/>
              </a:solidFill>
              <a:latin typeface="Arial"/>
              <a:cs typeface="Arial"/>
            </a:endParaRPr>
          </a:p>
          <a:p>
            <a:pPr marL="355600" indent="-355600" algn="just">
              <a:buNone/>
              <a:tabLst>
                <a:tab pos="355600" algn="l"/>
              </a:tabLst>
            </a:pPr>
            <a:r>
              <a:rPr lang="en-US" b="1" spc="-95" dirty="0" smtClean="0">
                <a:latin typeface="Arial"/>
                <a:cs typeface="Arial"/>
              </a:rPr>
              <a:t>	</a:t>
            </a:r>
            <a:r>
              <a:rPr lang="en-US" sz="2400" b="1" spc="-95" dirty="0" err="1" smtClean="0">
                <a:solidFill>
                  <a:schemeClr val="tx1"/>
                </a:solidFill>
                <a:latin typeface="Arial"/>
                <a:cs typeface="Arial"/>
              </a:rPr>
              <a:t>Definisi</a:t>
            </a:r>
            <a:r>
              <a:rPr lang="en-US" sz="2400" b="1" spc="-95" dirty="0">
                <a:solidFill>
                  <a:schemeClr val="tx1"/>
                </a:solidFill>
                <a:latin typeface="Arial"/>
                <a:cs typeface="Arial"/>
              </a:rPr>
              <a:t>: </a:t>
            </a:r>
            <a:r>
              <a:rPr lang="en-US" sz="2400" b="1" spc="-110" dirty="0" err="1">
                <a:solidFill>
                  <a:schemeClr val="tx1"/>
                </a:solidFill>
                <a:latin typeface="Arial"/>
                <a:cs typeface="Arial"/>
              </a:rPr>
              <a:t>Penarikan</a:t>
            </a:r>
            <a:r>
              <a:rPr lang="en-US" sz="2400" b="1" spc="-110" dirty="0">
                <a:solidFill>
                  <a:schemeClr val="tx1"/>
                </a:solidFill>
                <a:latin typeface="Arial"/>
                <a:cs typeface="Arial"/>
              </a:rPr>
              <a:t> </a:t>
            </a:r>
            <a:r>
              <a:rPr lang="en-US" sz="2400" b="1" spc="-135" dirty="0" err="1">
                <a:solidFill>
                  <a:schemeClr val="tx1"/>
                </a:solidFill>
                <a:latin typeface="Arial"/>
                <a:cs typeface="Arial"/>
              </a:rPr>
              <a:t>uang</a:t>
            </a:r>
            <a:r>
              <a:rPr lang="en-US" sz="2400" b="1" spc="-135" dirty="0">
                <a:solidFill>
                  <a:schemeClr val="tx1"/>
                </a:solidFill>
                <a:latin typeface="Arial"/>
                <a:cs typeface="Arial"/>
              </a:rPr>
              <a:t>  </a:t>
            </a:r>
            <a:r>
              <a:rPr lang="en-US" sz="2400" b="1" spc="-90" dirty="0" err="1">
                <a:solidFill>
                  <a:schemeClr val="tx1"/>
                </a:solidFill>
                <a:latin typeface="Arial"/>
                <a:cs typeface="Arial"/>
              </a:rPr>
              <a:t>oleh</a:t>
            </a:r>
            <a:r>
              <a:rPr lang="en-US" sz="2400" b="1" spc="-90" dirty="0">
                <a:solidFill>
                  <a:schemeClr val="tx1"/>
                </a:solidFill>
                <a:latin typeface="Arial"/>
                <a:cs typeface="Arial"/>
              </a:rPr>
              <a:t> </a:t>
            </a:r>
            <a:r>
              <a:rPr lang="en-US" sz="2400" b="1" spc="-130" dirty="0" err="1">
                <a:solidFill>
                  <a:schemeClr val="tx1"/>
                </a:solidFill>
                <a:latin typeface="Arial"/>
                <a:cs typeface="Arial"/>
              </a:rPr>
              <a:t>Sekolah</a:t>
            </a:r>
            <a:r>
              <a:rPr lang="en-US" sz="2400" b="1" spc="-130" dirty="0">
                <a:solidFill>
                  <a:schemeClr val="tx1"/>
                </a:solidFill>
                <a:latin typeface="Arial"/>
                <a:cs typeface="Arial"/>
              </a:rPr>
              <a:t> </a:t>
            </a:r>
            <a:r>
              <a:rPr lang="en-US" sz="2400" spc="-90" dirty="0" err="1">
                <a:solidFill>
                  <a:schemeClr val="tx1"/>
                </a:solidFill>
                <a:latin typeface="Arial"/>
                <a:cs typeface="Arial"/>
              </a:rPr>
              <a:t>kepada</a:t>
            </a:r>
            <a:r>
              <a:rPr lang="en-US" sz="2400" spc="-90" dirty="0">
                <a:solidFill>
                  <a:schemeClr val="tx1"/>
                </a:solidFill>
                <a:latin typeface="Arial"/>
                <a:cs typeface="Arial"/>
              </a:rPr>
              <a:t>  </a:t>
            </a:r>
            <a:r>
              <a:rPr lang="en-US" sz="2400" b="1" spc="-95" dirty="0" err="1">
                <a:solidFill>
                  <a:schemeClr val="tx1"/>
                </a:solidFill>
                <a:latin typeface="Arial"/>
                <a:cs typeface="Arial"/>
              </a:rPr>
              <a:t>peserta</a:t>
            </a:r>
            <a:r>
              <a:rPr lang="en-US" sz="2400" b="1" spc="-95" dirty="0">
                <a:solidFill>
                  <a:schemeClr val="tx1"/>
                </a:solidFill>
                <a:latin typeface="Arial"/>
                <a:cs typeface="Arial"/>
              </a:rPr>
              <a:t> </a:t>
            </a:r>
            <a:r>
              <a:rPr lang="en-US" sz="2400" b="1" spc="-80" dirty="0" err="1">
                <a:solidFill>
                  <a:schemeClr val="tx1"/>
                </a:solidFill>
                <a:latin typeface="Arial"/>
                <a:cs typeface="Arial"/>
              </a:rPr>
              <a:t>didik</a:t>
            </a:r>
            <a:r>
              <a:rPr lang="en-US" sz="2400" b="1" spc="-80" dirty="0">
                <a:solidFill>
                  <a:schemeClr val="tx1"/>
                </a:solidFill>
                <a:latin typeface="Arial"/>
                <a:cs typeface="Arial"/>
              </a:rPr>
              <a:t>,  </a:t>
            </a:r>
            <a:r>
              <a:rPr lang="en-US" sz="2400" b="1" spc="-80" dirty="0" err="1">
                <a:solidFill>
                  <a:schemeClr val="tx1"/>
                </a:solidFill>
                <a:latin typeface="Arial"/>
                <a:cs typeface="Arial"/>
              </a:rPr>
              <a:t>orangtua</a:t>
            </a:r>
            <a:r>
              <a:rPr lang="en-US" sz="2400" b="1" spc="-80" dirty="0">
                <a:solidFill>
                  <a:schemeClr val="tx1"/>
                </a:solidFill>
                <a:latin typeface="Arial"/>
                <a:cs typeface="Arial"/>
              </a:rPr>
              <a:t>/</a:t>
            </a:r>
            <a:r>
              <a:rPr lang="en-US" sz="2400" b="1" spc="-80" dirty="0" err="1">
                <a:solidFill>
                  <a:schemeClr val="tx1"/>
                </a:solidFill>
                <a:latin typeface="Arial"/>
                <a:cs typeface="Arial"/>
              </a:rPr>
              <a:t>walinya</a:t>
            </a:r>
            <a:r>
              <a:rPr lang="en-US" sz="2400" b="1" spc="-80" dirty="0">
                <a:solidFill>
                  <a:schemeClr val="tx1"/>
                </a:solidFill>
                <a:latin typeface="Arial"/>
                <a:cs typeface="Arial"/>
              </a:rPr>
              <a:t> </a:t>
            </a:r>
            <a:r>
              <a:rPr lang="en-US" sz="2400" spc="-100" dirty="0">
                <a:solidFill>
                  <a:schemeClr val="tx1"/>
                </a:solidFill>
                <a:latin typeface="Arial"/>
                <a:cs typeface="Arial"/>
              </a:rPr>
              <a:t>yang  </a:t>
            </a:r>
            <a:r>
              <a:rPr lang="en-US" sz="2400" b="1" spc="-90" dirty="0" err="1">
                <a:solidFill>
                  <a:schemeClr val="tx1"/>
                </a:solidFill>
                <a:latin typeface="Arial"/>
                <a:cs typeface="Arial"/>
              </a:rPr>
              <a:t>bersifat</a:t>
            </a:r>
            <a:r>
              <a:rPr lang="en-US" sz="2400" b="1" spc="-90" dirty="0">
                <a:solidFill>
                  <a:schemeClr val="tx1"/>
                </a:solidFill>
                <a:latin typeface="Arial"/>
                <a:cs typeface="Arial"/>
              </a:rPr>
              <a:t> </a:t>
            </a:r>
            <a:r>
              <a:rPr lang="en-US" sz="2400" b="1" spc="-65" dirty="0" err="1">
                <a:solidFill>
                  <a:schemeClr val="tx1"/>
                </a:solidFill>
                <a:latin typeface="Arial"/>
                <a:cs typeface="Arial"/>
              </a:rPr>
              <a:t>wajib</a:t>
            </a:r>
            <a:r>
              <a:rPr lang="en-US" sz="2400" b="1" spc="-65" dirty="0">
                <a:solidFill>
                  <a:schemeClr val="tx1"/>
                </a:solidFill>
                <a:latin typeface="Arial"/>
                <a:cs typeface="Arial"/>
              </a:rPr>
              <a:t>,</a:t>
            </a:r>
            <a:r>
              <a:rPr lang="en-US" sz="2400" b="1" spc="-135" dirty="0">
                <a:solidFill>
                  <a:schemeClr val="tx1"/>
                </a:solidFill>
                <a:latin typeface="Arial"/>
                <a:cs typeface="Arial"/>
              </a:rPr>
              <a:t> </a:t>
            </a:r>
            <a:r>
              <a:rPr lang="en-US" sz="2400" b="1" spc="-95" dirty="0" err="1">
                <a:solidFill>
                  <a:schemeClr val="tx1"/>
                </a:solidFill>
                <a:latin typeface="Arial"/>
                <a:cs typeface="Arial"/>
              </a:rPr>
              <a:t>mengikat</a:t>
            </a:r>
            <a:r>
              <a:rPr lang="en-US" sz="2400" b="1" spc="-95" dirty="0">
                <a:solidFill>
                  <a:schemeClr val="tx1"/>
                </a:solidFill>
                <a:latin typeface="Arial"/>
                <a:cs typeface="Arial"/>
              </a:rPr>
              <a:t>,  </a:t>
            </a:r>
            <a:r>
              <a:rPr lang="en-US" sz="2400" spc="-60" dirty="0" err="1">
                <a:solidFill>
                  <a:schemeClr val="tx1"/>
                </a:solidFill>
                <a:latin typeface="Arial"/>
                <a:cs typeface="Arial"/>
              </a:rPr>
              <a:t>serta</a:t>
            </a:r>
            <a:r>
              <a:rPr lang="en-US" sz="2400" spc="-60" dirty="0">
                <a:solidFill>
                  <a:schemeClr val="tx1"/>
                </a:solidFill>
                <a:latin typeface="Arial"/>
                <a:cs typeface="Arial"/>
              </a:rPr>
              <a:t> </a:t>
            </a:r>
            <a:r>
              <a:rPr lang="en-US" sz="2400" b="1" spc="-90" dirty="0" err="1">
                <a:solidFill>
                  <a:schemeClr val="tx1"/>
                </a:solidFill>
                <a:latin typeface="Arial"/>
                <a:cs typeface="Arial"/>
              </a:rPr>
              <a:t>jumlah</a:t>
            </a:r>
            <a:r>
              <a:rPr lang="en-US" sz="2400" b="1" spc="-90" dirty="0">
                <a:solidFill>
                  <a:schemeClr val="tx1"/>
                </a:solidFill>
                <a:latin typeface="Arial"/>
                <a:cs typeface="Arial"/>
              </a:rPr>
              <a:t> </a:t>
            </a:r>
            <a:r>
              <a:rPr lang="en-US" sz="2400" b="1" spc="-110" dirty="0" err="1">
                <a:solidFill>
                  <a:schemeClr val="tx1"/>
                </a:solidFill>
                <a:latin typeface="Arial"/>
                <a:cs typeface="Arial"/>
              </a:rPr>
              <a:t>dan</a:t>
            </a:r>
            <a:r>
              <a:rPr lang="en-US" sz="2400" b="1" spc="-110" dirty="0">
                <a:solidFill>
                  <a:schemeClr val="tx1"/>
                </a:solidFill>
                <a:latin typeface="Arial"/>
                <a:cs typeface="Arial"/>
              </a:rPr>
              <a:t> </a:t>
            </a:r>
            <a:r>
              <a:rPr lang="en-US" sz="2400" b="1" spc="-114" dirty="0" err="1">
                <a:solidFill>
                  <a:schemeClr val="tx1"/>
                </a:solidFill>
                <a:latin typeface="Arial"/>
                <a:cs typeface="Arial"/>
              </a:rPr>
              <a:t>jangka</a:t>
            </a:r>
            <a:r>
              <a:rPr lang="en-US" sz="2400" b="1" spc="-114" dirty="0">
                <a:solidFill>
                  <a:schemeClr val="tx1"/>
                </a:solidFill>
                <a:latin typeface="Arial"/>
                <a:cs typeface="Arial"/>
              </a:rPr>
              <a:t>  </a:t>
            </a:r>
            <a:r>
              <a:rPr lang="en-US" sz="2400" b="1" spc="-80" dirty="0" err="1">
                <a:solidFill>
                  <a:schemeClr val="tx1"/>
                </a:solidFill>
                <a:latin typeface="Arial"/>
                <a:cs typeface="Arial"/>
              </a:rPr>
              <a:t>waktu</a:t>
            </a:r>
            <a:r>
              <a:rPr lang="en-US" sz="2400" b="1" spc="-80" dirty="0">
                <a:solidFill>
                  <a:schemeClr val="tx1"/>
                </a:solidFill>
                <a:latin typeface="Arial"/>
                <a:cs typeface="Arial"/>
              </a:rPr>
              <a:t> </a:t>
            </a:r>
            <a:r>
              <a:rPr lang="en-US" sz="2400" spc="-65" dirty="0" err="1">
                <a:solidFill>
                  <a:schemeClr val="tx1"/>
                </a:solidFill>
                <a:latin typeface="Arial"/>
                <a:cs typeface="Arial"/>
              </a:rPr>
              <a:t>pemungutannya</a:t>
            </a:r>
            <a:r>
              <a:rPr lang="en-US" sz="2400" spc="-65" dirty="0">
                <a:solidFill>
                  <a:schemeClr val="tx1"/>
                </a:solidFill>
                <a:latin typeface="Arial"/>
                <a:cs typeface="Arial"/>
              </a:rPr>
              <a:t>  </a:t>
            </a:r>
            <a:r>
              <a:rPr lang="en-US" sz="2400" b="1" spc="-85" dirty="0" err="1" smtClean="0">
                <a:solidFill>
                  <a:schemeClr val="tx1"/>
                </a:solidFill>
                <a:latin typeface="Arial"/>
                <a:cs typeface="Arial"/>
              </a:rPr>
              <a:t>ditentukan</a:t>
            </a:r>
            <a:endParaRPr lang="en-US" sz="2400" b="1" spc="-85" dirty="0" smtClean="0">
              <a:solidFill>
                <a:schemeClr val="tx1"/>
              </a:solidFill>
              <a:latin typeface="Arial"/>
              <a:cs typeface="Arial"/>
            </a:endParaRPr>
          </a:p>
          <a:p>
            <a:pPr marL="0" indent="0">
              <a:buNone/>
            </a:pPr>
            <a:r>
              <a:rPr lang="en-ID" b="1" spc="-85" dirty="0">
                <a:solidFill>
                  <a:schemeClr val="tx1"/>
                </a:solidFill>
                <a:latin typeface="Arial"/>
                <a:cs typeface="Arial"/>
              </a:rPr>
              <a:t> </a:t>
            </a:r>
            <a:r>
              <a:rPr lang="en-ID" b="1" spc="-85" dirty="0" smtClean="0">
                <a:solidFill>
                  <a:schemeClr val="tx1"/>
                </a:solidFill>
                <a:latin typeface="Arial"/>
                <a:cs typeface="Arial"/>
              </a:rPr>
              <a:t>      CONTOHNYA :</a:t>
            </a:r>
          </a:p>
          <a:p>
            <a:pPr marL="0" indent="0">
              <a:buNone/>
            </a:pPr>
            <a:r>
              <a:rPr lang="en-ID" b="1" spc="-85" dirty="0">
                <a:solidFill>
                  <a:schemeClr val="tx1"/>
                </a:solidFill>
                <a:latin typeface="Arial"/>
                <a:cs typeface="Arial"/>
              </a:rPr>
              <a:t> </a:t>
            </a:r>
            <a:r>
              <a:rPr lang="en-ID" b="1" spc="-85" dirty="0" smtClean="0">
                <a:solidFill>
                  <a:schemeClr val="tx1"/>
                </a:solidFill>
                <a:latin typeface="Arial"/>
                <a:cs typeface="Arial"/>
              </a:rPr>
              <a:t>       1.  </a:t>
            </a:r>
            <a:r>
              <a:rPr lang="en-ID" b="1" spc="-85" dirty="0" err="1" smtClean="0">
                <a:solidFill>
                  <a:schemeClr val="tx1"/>
                </a:solidFill>
                <a:latin typeface="Arial"/>
                <a:cs typeface="Arial"/>
              </a:rPr>
              <a:t>Uang</a:t>
            </a:r>
            <a:r>
              <a:rPr lang="en-ID" b="1" spc="-85" dirty="0" smtClean="0">
                <a:solidFill>
                  <a:schemeClr val="tx1"/>
                </a:solidFill>
                <a:latin typeface="Arial"/>
                <a:cs typeface="Arial"/>
              </a:rPr>
              <a:t> </a:t>
            </a:r>
            <a:r>
              <a:rPr lang="en-ID" b="1" spc="-85" dirty="0" err="1" smtClean="0">
                <a:solidFill>
                  <a:schemeClr val="tx1"/>
                </a:solidFill>
                <a:latin typeface="Arial"/>
                <a:cs typeface="Arial"/>
              </a:rPr>
              <a:t>pendaftaran</a:t>
            </a:r>
            <a:r>
              <a:rPr lang="en-ID" b="1" spc="-85" dirty="0" smtClean="0">
                <a:solidFill>
                  <a:schemeClr val="tx1"/>
                </a:solidFill>
                <a:latin typeface="Arial"/>
                <a:cs typeface="Arial"/>
              </a:rPr>
              <a:t>;</a:t>
            </a:r>
          </a:p>
          <a:p>
            <a:pPr marL="0" indent="0">
              <a:buNone/>
            </a:pPr>
            <a:r>
              <a:rPr lang="en-ID" b="1" spc="-85" dirty="0">
                <a:solidFill>
                  <a:schemeClr val="tx1"/>
                </a:solidFill>
                <a:latin typeface="Arial"/>
                <a:cs typeface="Arial"/>
              </a:rPr>
              <a:t>	</a:t>
            </a:r>
            <a:r>
              <a:rPr lang="en-ID" b="1" spc="-85" dirty="0" smtClean="0">
                <a:solidFill>
                  <a:schemeClr val="tx1"/>
                </a:solidFill>
                <a:latin typeface="Arial"/>
                <a:cs typeface="Arial"/>
              </a:rPr>
              <a:t>2. SPP ;</a:t>
            </a:r>
          </a:p>
          <a:p>
            <a:pPr marL="0" indent="0">
              <a:buNone/>
            </a:pPr>
            <a:r>
              <a:rPr lang="en-ID" b="1" spc="-85" dirty="0">
                <a:solidFill>
                  <a:schemeClr val="tx1"/>
                </a:solidFill>
                <a:latin typeface="Arial"/>
                <a:cs typeface="Arial"/>
              </a:rPr>
              <a:t>	</a:t>
            </a:r>
            <a:r>
              <a:rPr lang="en-ID" b="1" spc="-85" dirty="0" smtClean="0">
                <a:solidFill>
                  <a:schemeClr val="tx1"/>
                </a:solidFill>
                <a:latin typeface="Arial"/>
                <a:cs typeface="Arial"/>
              </a:rPr>
              <a:t>3. </a:t>
            </a:r>
            <a:r>
              <a:rPr lang="en-ID" b="1" spc="-85" dirty="0" err="1" smtClean="0">
                <a:solidFill>
                  <a:schemeClr val="tx1"/>
                </a:solidFill>
                <a:latin typeface="Arial"/>
                <a:cs typeface="Arial"/>
              </a:rPr>
              <a:t>Biaya</a:t>
            </a:r>
            <a:r>
              <a:rPr lang="en-ID" b="1" spc="-85" dirty="0" smtClean="0">
                <a:solidFill>
                  <a:schemeClr val="tx1"/>
                </a:solidFill>
                <a:latin typeface="Arial"/>
                <a:cs typeface="Arial"/>
              </a:rPr>
              <a:t> </a:t>
            </a:r>
            <a:r>
              <a:rPr lang="en-ID" b="1" spc="-85" dirty="0" err="1" smtClean="0">
                <a:solidFill>
                  <a:schemeClr val="tx1"/>
                </a:solidFill>
                <a:latin typeface="Arial"/>
                <a:cs typeface="Arial"/>
              </a:rPr>
              <a:t>daftar</a:t>
            </a:r>
            <a:r>
              <a:rPr lang="en-ID" b="1" spc="-85" dirty="0" smtClean="0">
                <a:solidFill>
                  <a:schemeClr val="tx1"/>
                </a:solidFill>
                <a:latin typeface="Arial"/>
                <a:cs typeface="Arial"/>
              </a:rPr>
              <a:t> </a:t>
            </a:r>
            <a:r>
              <a:rPr lang="en-ID" b="1" spc="-85" dirty="0" err="1" smtClean="0">
                <a:solidFill>
                  <a:schemeClr val="tx1"/>
                </a:solidFill>
                <a:latin typeface="Arial"/>
                <a:cs typeface="Arial"/>
              </a:rPr>
              <a:t>ulang</a:t>
            </a:r>
            <a:r>
              <a:rPr lang="en-ID" b="1" spc="-85" dirty="0" smtClean="0">
                <a:solidFill>
                  <a:schemeClr val="tx1"/>
                </a:solidFill>
                <a:latin typeface="Arial"/>
                <a:cs typeface="Arial"/>
              </a:rPr>
              <a:t>;</a:t>
            </a:r>
          </a:p>
          <a:p>
            <a:pPr marL="0" indent="0">
              <a:buNone/>
            </a:pPr>
            <a:r>
              <a:rPr lang="en-ID" b="1" spc="-85" dirty="0">
                <a:solidFill>
                  <a:schemeClr val="tx1"/>
                </a:solidFill>
                <a:latin typeface="Arial"/>
                <a:cs typeface="Arial"/>
              </a:rPr>
              <a:t>	</a:t>
            </a:r>
            <a:r>
              <a:rPr lang="en-ID" b="1" spc="-85" dirty="0" smtClean="0">
                <a:solidFill>
                  <a:schemeClr val="tx1"/>
                </a:solidFill>
                <a:latin typeface="Arial"/>
                <a:cs typeface="Arial"/>
              </a:rPr>
              <a:t>4. </a:t>
            </a:r>
            <a:r>
              <a:rPr lang="en-ID" b="1" spc="-85" dirty="0" err="1" smtClean="0">
                <a:solidFill>
                  <a:schemeClr val="tx1"/>
                </a:solidFill>
                <a:latin typeface="Arial"/>
                <a:cs typeface="Arial"/>
              </a:rPr>
              <a:t>Dll</a:t>
            </a:r>
            <a:r>
              <a:rPr lang="en-ID" b="1" spc="-85" dirty="0" smtClean="0">
                <a:solidFill>
                  <a:schemeClr val="tx1"/>
                </a:solidFill>
                <a:latin typeface="Arial"/>
                <a:cs typeface="Arial"/>
              </a:rPr>
              <a:t>.</a:t>
            </a:r>
            <a:endParaRPr lang="en-US" dirty="0">
              <a:solidFill>
                <a:schemeClr val="tx1"/>
              </a:solidFill>
              <a:latin typeface="Arial"/>
              <a:cs typeface="Arial"/>
            </a:endParaRPr>
          </a:p>
          <a:p>
            <a:endParaRPr lang="en-ID" dirty="0" smtClean="0"/>
          </a:p>
          <a:p>
            <a:endParaRPr lang="en-ID" dirty="0"/>
          </a:p>
          <a:p>
            <a:endParaRPr lang="en-US" dirty="0"/>
          </a:p>
        </p:txBody>
      </p:sp>
    </p:spTree>
    <p:extLst>
      <p:ext uri="{BB962C8B-B14F-4D97-AF65-F5344CB8AC3E}">
        <p14:creationId xmlns:p14="http://schemas.microsoft.com/office/powerpoint/2010/main" val="32809124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94</TotalTime>
  <Words>619</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Batang</vt:lpstr>
      <vt:lpstr>Century Gothic</vt:lpstr>
      <vt:lpstr>Wingdings 3</vt:lpstr>
      <vt:lpstr>Wisp</vt:lpstr>
      <vt:lpstr>PowerPoint Presentation</vt:lpstr>
      <vt:lpstr>Dasar hukum</vt:lpstr>
      <vt:lpstr>Tujuan pembentukan tim saber pungli</vt:lpstr>
      <vt:lpstr>PENGERTIAN PUNGLI</vt:lpstr>
      <vt:lpstr>PowerPoint Presentation</vt:lpstr>
      <vt:lpstr>Tugas pokok dan fungsi satgas saber pungli</vt:lpstr>
      <vt:lpstr>PUNGLI DI OBYEK WISATA</vt:lpstr>
      <vt:lpstr>PUNGLI DI KELURAHAN/DESA</vt:lpstr>
      <vt:lpstr>DISEKOLAH (Permendikbud no.44 th 2012)</vt:lpstr>
      <vt:lpstr>Yang diperbolehkan disekolah :</vt:lpstr>
      <vt:lpstr>Langkah-langkah pemberantasan pungli</vt:lpstr>
      <vt:lpstr>TIPS MENGHINDARI/MEMINIMALISIR PUNGLI</vt:lpstr>
      <vt:lpstr>            Tata Cara Melapor Jika Ada Pungli</vt:lpstr>
      <vt:lpstr>Sekian dan terima kasih atas perhatiannya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2019-10-09T11:45:13Z</dcterms:created>
  <dcterms:modified xsi:type="dcterms:W3CDTF">2019-10-09T13:19:29Z</dcterms:modified>
</cp:coreProperties>
</file>